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6"/>
  </p:notesMasterIdLst>
  <p:sldIdLst>
    <p:sldId id="313" r:id="rId2"/>
    <p:sldId id="260" r:id="rId3"/>
    <p:sldId id="268" r:id="rId4"/>
    <p:sldId id="266" r:id="rId5"/>
    <p:sldId id="267" r:id="rId6"/>
    <p:sldId id="305" r:id="rId7"/>
    <p:sldId id="306" r:id="rId8"/>
    <p:sldId id="269" r:id="rId9"/>
    <p:sldId id="270" r:id="rId10"/>
    <p:sldId id="271" r:id="rId11"/>
    <p:sldId id="307" r:id="rId12"/>
    <p:sldId id="308" r:id="rId13"/>
    <p:sldId id="273" r:id="rId14"/>
    <p:sldId id="274" r:id="rId15"/>
    <p:sldId id="275" r:id="rId16"/>
    <p:sldId id="276" r:id="rId17"/>
    <p:sldId id="281" r:id="rId18"/>
    <p:sldId id="282" r:id="rId19"/>
    <p:sldId id="284" r:id="rId20"/>
    <p:sldId id="283" r:id="rId21"/>
    <p:sldId id="285" r:id="rId22"/>
    <p:sldId id="286" r:id="rId23"/>
    <p:sldId id="287" r:id="rId24"/>
    <p:sldId id="290" r:id="rId25"/>
    <p:sldId id="291" r:id="rId26"/>
    <p:sldId id="292" r:id="rId27"/>
    <p:sldId id="294" r:id="rId28"/>
    <p:sldId id="295" r:id="rId29"/>
    <p:sldId id="296" r:id="rId30"/>
    <p:sldId id="304" r:id="rId31"/>
    <p:sldId id="299" r:id="rId32"/>
    <p:sldId id="258" r:id="rId33"/>
    <p:sldId id="311" r:id="rId34"/>
    <p:sldId id="314" r:id="rId3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E1"/>
    <a:srgbClr val="66FF66"/>
    <a:srgbClr val="E4851C"/>
    <a:srgbClr val="8C6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2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BCFC8-E334-4751-A430-3EE077BB6FF7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6FD07E-CB75-4D59-B6CA-13E33A227B24}">
      <dgm:prSet phldrT="[Text]" custT="1"/>
      <dgm:spPr/>
      <dgm:t>
        <a:bodyPr/>
        <a:lstStyle/>
        <a:p>
          <a:r>
            <a:rPr lang="en-US" sz="4400" b="1" dirty="0">
              <a:solidFill>
                <a:schemeClr val="tx1"/>
              </a:solidFill>
            </a:rPr>
            <a:t>WORDS</a:t>
          </a:r>
          <a:endParaRPr lang="en-US" sz="1700" b="1" dirty="0">
            <a:solidFill>
              <a:schemeClr val="tx1"/>
            </a:solidFill>
          </a:endParaRPr>
        </a:p>
      </dgm:t>
    </dgm:pt>
    <dgm:pt modelId="{94087E18-B3CC-4183-90D6-0BDDBC7CDC86}" type="parTrans" cxnId="{172477DC-E1BC-4108-93D2-E27111F45B2B}">
      <dgm:prSet/>
      <dgm:spPr/>
      <dgm:t>
        <a:bodyPr/>
        <a:lstStyle/>
        <a:p>
          <a:endParaRPr lang="en-US"/>
        </a:p>
      </dgm:t>
    </dgm:pt>
    <dgm:pt modelId="{21AEC1B4-A153-4000-A180-AD1AD5A9745D}" type="sibTrans" cxnId="{172477DC-E1BC-4108-93D2-E27111F45B2B}">
      <dgm:prSet/>
      <dgm:spPr/>
      <dgm:t>
        <a:bodyPr/>
        <a:lstStyle/>
        <a:p>
          <a:endParaRPr lang="en-US"/>
        </a:p>
      </dgm:t>
    </dgm:pt>
    <dgm:pt modelId="{64A7A32D-906C-4042-A5E1-055D3243E672}">
      <dgm:prSet phldrT="[Text]" custT="1"/>
      <dgm:spPr/>
      <dgm:t>
        <a:bodyPr/>
        <a:lstStyle/>
        <a:p>
          <a:r>
            <a:rPr lang="en-US" sz="2800" dirty="0"/>
            <a:t>REQUIREMENTS</a:t>
          </a:r>
          <a:endParaRPr lang="en-US" sz="1600" dirty="0"/>
        </a:p>
      </dgm:t>
    </dgm:pt>
    <dgm:pt modelId="{3863F834-CE58-4DF8-A169-4906431C4DC6}" type="parTrans" cxnId="{72A465C1-7345-4D1A-93DB-F127F9891396}">
      <dgm:prSet/>
      <dgm:spPr/>
      <dgm:t>
        <a:bodyPr/>
        <a:lstStyle/>
        <a:p>
          <a:endParaRPr lang="en-US"/>
        </a:p>
      </dgm:t>
    </dgm:pt>
    <dgm:pt modelId="{C531BADD-B07E-4F75-98AE-537AEDFF5741}" type="sibTrans" cxnId="{72A465C1-7345-4D1A-93DB-F127F9891396}">
      <dgm:prSet/>
      <dgm:spPr/>
      <dgm:t>
        <a:bodyPr/>
        <a:lstStyle/>
        <a:p>
          <a:endParaRPr lang="en-US"/>
        </a:p>
      </dgm:t>
    </dgm:pt>
    <dgm:pt modelId="{4C70EDCC-7169-4AD2-B52A-06F847B7265F}" type="pres">
      <dgm:prSet presAssocID="{486BCFC8-E334-4751-A430-3EE077BB6FF7}" presName="Name0" presStyleCnt="0">
        <dgm:presLayoutVars>
          <dgm:dir/>
          <dgm:animOne val="branch"/>
          <dgm:animLvl val="lvl"/>
        </dgm:presLayoutVars>
      </dgm:prSet>
      <dgm:spPr/>
    </dgm:pt>
    <dgm:pt modelId="{2995160E-43D6-45A6-B2FD-9CEE9A138B0B}" type="pres">
      <dgm:prSet presAssocID="{2D6FD07E-CB75-4D59-B6CA-13E33A227B24}" presName="chaos" presStyleCnt="0"/>
      <dgm:spPr/>
    </dgm:pt>
    <dgm:pt modelId="{7A49B56B-AF7D-48AD-8464-A4B15B61DEC0}" type="pres">
      <dgm:prSet presAssocID="{2D6FD07E-CB75-4D59-B6CA-13E33A227B24}" presName="parTx1" presStyleLbl="revTx" presStyleIdx="0" presStyleCnt="1"/>
      <dgm:spPr/>
    </dgm:pt>
    <dgm:pt modelId="{E62ED96D-851F-4C21-AAA6-959A846D3C9B}" type="pres">
      <dgm:prSet presAssocID="{2D6FD07E-CB75-4D59-B6CA-13E33A227B24}" presName="c1" presStyleLbl="node1" presStyleIdx="0" presStyleCnt="19"/>
      <dgm:spPr/>
    </dgm:pt>
    <dgm:pt modelId="{AE05AF24-0DF3-455C-9D52-0119536818A8}" type="pres">
      <dgm:prSet presAssocID="{2D6FD07E-CB75-4D59-B6CA-13E33A227B24}" presName="c2" presStyleLbl="node1" presStyleIdx="1" presStyleCnt="19"/>
      <dgm:spPr/>
    </dgm:pt>
    <dgm:pt modelId="{84175C1F-169A-4F02-9E05-04858F65973D}" type="pres">
      <dgm:prSet presAssocID="{2D6FD07E-CB75-4D59-B6CA-13E33A227B24}" presName="c3" presStyleLbl="node1" presStyleIdx="2" presStyleCnt="19"/>
      <dgm:spPr/>
    </dgm:pt>
    <dgm:pt modelId="{6489E5CD-FB2A-4AC9-AABF-37A8D0785F36}" type="pres">
      <dgm:prSet presAssocID="{2D6FD07E-CB75-4D59-B6CA-13E33A227B24}" presName="c4" presStyleLbl="node1" presStyleIdx="3" presStyleCnt="19"/>
      <dgm:spPr/>
    </dgm:pt>
    <dgm:pt modelId="{215A1E30-AEF5-4A54-85FB-89C64AE4F712}" type="pres">
      <dgm:prSet presAssocID="{2D6FD07E-CB75-4D59-B6CA-13E33A227B24}" presName="c5" presStyleLbl="node1" presStyleIdx="4" presStyleCnt="19"/>
      <dgm:spPr/>
    </dgm:pt>
    <dgm:pt modelId="{F407E477-E6EA-4C29-BE92-D420D631C2BA}" type="pres">
      <dgm:prSet presAssocID="{2D6FD07E-CB75-4D59-B6CA-13E33A227B24}" presName="c6" presStyleLbl="node1" presStyleIdx="5" presStyleCnt="19"/>
      <dgm:spPr/>
    </dgm:pt>
    <dgm:pt modelId="{07D13464-4DF4-4012-9611-89370A21BC11}" type="pres">
      <dgm:prSet presAssocID="{2D6FD07E-CB75-4D59-B6CA-13E33A227B24}" presName="c7" presStyleLbl="node1" presStyleIdx="6" presStyleCnt="19"/>
      <dgm:spPr/>
    </dgm:pt>
    <dgm:pt modelId="{5D3FB57A-6302-4654-B605-216C8F78BD72}" type="pres">
      <dgm:prSet presAssocID="{2D6FD07E-CB75-4D59-B6CA-13E33A227B24}" presName="c8" presStyleLbl="node1" presStyleIdx="7" presStyleCnt="19"/>
      <dgm:spPr/>
    </dgm:pt>
    <dgm:pt modelId="{7165E962-6CC2-4CEA-BD48-BB9421EC3A29}" type="pres">
      <dgm:prSet presAssocID="{2D6FD07E-CB75-4D59-B6CA-13E33A227B24}" presName="c9" presStyleLbl="node1" presStyleIdx="8" presStyleCnt="19"/>
      <dgm:spPr/>
    </dgm:pt>
    <dgm:pt modelId="{DB2B48B0-F300-4E89-BE6B-BD603AD3E215}" type="pres">
      <dgm:prSet presAssocID="{2D6FD07E-CB75-4D59-B6CA-13E33A227B24}" presName="c10" presStyleLbl="node1" presStyleIdx="9" presStyleCnt="19"/>
      <dgm:spPr/>
    </dgm:pt>
    <dgm:pt modelId="{3F3FC8A1-8B37-4AA4-933A-14A9B594AC83}" type="pres">
      <dgm:prSet presAssocID="{2D6FD07E-CB75-4D59-B6CA-13E33A227B24}" presName="c11" presStyleLbl="node1" presStyleIdx="10" presStyleCnt="19"/>
      <dgm:spPr/>
    </dgm:pt>
    <dgm:pt modelId="{49FEAE1F-113F-4AC3-BE47-55CA7BD84549}" type="pres">
      <dgm:prSet presAssocID="{2D6FD07E-CB75-4D59-B6CA-13E33A227B24}" presName="c12" presStyleLbl="node1" presStyleIdx="11" presStyleCnt="19"/>
      <dgm:spPr/>
    </dgm:pt>
    <dgm:pt modelId="{68EB802D-B191-4609-8B77-99CDC18EBD56}" type="pres">
      <dgm:prSet presAssocID="{2D6FD07E-CB75-4D59-B6CA-13E33A227B24}" presName="c13" presStyleLbl="node1" presStyleIdx="12" presStyleCnt="19"/>
      <dgm:spPr/>
    </dgm:pt>
    <dgm:pt modelId="{D12809FC-47CE-4F5D-863D-A9B7D8FCC2BD}" type="pres">
      <dgm:prSet presAssocID="{2D6FD07E-CB75-4D59-B6CA-13E33A227B24}" presName="c14" presStyleLbl="node1" presStyleIdx="13" presStyleCnt="19"/>
      <dgm:spPr/>
    </dgm:pt>
    <dgm:pt modelId="{C369A4F1-F924-41A6-92AB-A0259BE112DD}" type="pres">
      <dgm:prSet presAssocID="{2D6FD07E-CB75-4D59-B6CA-13E33A227B24}" presName="c15" presStyleLbl="node1" presStyleIdx="14" presStyleCnt="19"/>
      <dgm:spPr/>
    </dgm:pt>
    <dgm:pt modelId="{B7BACE87-D611-4FE8-970A-6182BC13B5F6}" type="pres">
      <dgm:prSet presAssocID="{2D6FD07E-CB75-4D59-B6CA-13E33A227B24}" presName="c16" presStyleLbl="node1" presStyleIdx="15" presStyleCnt="19"/>
      <dgm:spPr/>
    </dgm:pt>
    <dgm:pt modelId="{158B6280-A2C3-466B-92B7-2BDA9D1EBDA2}" type="pres">
      <dgm:prSet presAssocID="{2D6FD07E-CB75-4D59-B6CA-13E33A227B24}" presName="c17" presStyleLbl="node1" presStyleIdx="16" presStyleCnt="19"/>
      <dgm:spPr/>
    </dgm:pt>
    <dgm:pt modelId="{A50339A2-CBDA-40F0-B5EB-B8A036905699}" type="pres">
      <dgm:prSet presAssocID="{2D6FD07E-CB75-4D59-B6CA-13E33A227B24}" presName="c18" presStyleLbl="node1" presStyleIdx="17" presStyleCnt="19"/>
      <dgm:spPr/>
    </dgm:pt>
    <dgm:pt modelId="{B03C03A9-105D-4A1D-B4C6-1B440B7BAC29}" type="pres">
      <dgm:prSet presAssocID="{21AEC1B4-A153-4000-A180-AD1AD5A9745D}" presName="chevronComposite1" presStyleCnt="0"/>
      <dgm:spPr/>
    </dgm:pt>
    <dgm:pt modelId="{3453509B-4D02-4F60-BFB0-C27F98673826}" type="pres">
      <dgm:prSet presAssocID="{21AEC1B4-A153-4000-A180-AD1AD5A9745D}" presName="chevron1" presStyleLbl="sibTrans2D1" presStyleIdx="0" presStyleCnt="2"/>
      <dgm:spPr/>
    </dgm:pt>
    <dgm:pt modelId="{A5C78E7B-4BE6-4D28-AD54-19DF9F92814F}" type="pres">
      <dgm:prSet presAssocID="{21AEC1B4-A153-4000-A180-AD1AD5A9745D}" presName="spChevron1" presStyleCnt="0"/>
      <dgm:spPr/>
    </dgm:pt>
    <dgm:pt modelId="{BCBCA618-B5DC-47EC-B8A4-7E8AE7775C37}" type="pres">
      <dgm:prSet presAssocID="{21AEC1B4-A153-4000-A180-AD1AD5A9745D}" presName="overlap" presStyleCnt="0"/>
      <dgm:spPr/>
    </dgm:pt>
    <dgm:pt modelId="{E2D4D249-7F29-442A-8B79-E10F456C5952}" type="pres">
      <dgm:prSet presAssocID="{21AEC1B4-A153-4000-A180-AD1AD5A9745D}" presName="chevronComposite2" presStyleCnt="0"/>
      <dgm:spPr/>
    </dgm:pt>
    <dgm:pt modelId="{5ED828D3-4D38-47A5-9194-452BA6C7A890}" type="pres">
      <dgm:prSet presAssocID="{21AEC1B4-A153-4000-A180-AD1AD5A9745D}" presName="chevron2" presStyleLbl="sibTrans2D1" presStyleIdx="1" presStyleCnt="2"/>
      <dgm:spPr/>
    </dgm:pt>
    <dgm:pt modelId="{560EFBC4-FD9E-4B97-88A1-39368B05B322}" type="pres">
      <dgm:prSet presAssocID="{21AEC1B4-A153-4000-A180-AD1AD5A9745D}" presName="spChevron2" presStyleCnt="0"/>
      <dgm:spPr/>
    </dgm:pt>
    <dgm:pt modelId="{1A4D8E03-0D6F-4ED0-ADF5-577E68692FE2}" type="pres">
      <dgm:prSet presAssocID="{64A7A32D-906C-4042-A5E1-055D3243E672}" presName="last" presStyleCnt="0"/>
      <dgm:spPr/>
    </dgm:pt>
    <dgm:pt modelId="{6A9F818B-F8C6-418E-BB42-C20118A91183}" type="pres">
      <dgm:prSet presAssocID="{64A7A32D-906C-4042-A5E1-055D3243E672}" presName="circleTx" presStyleLbl="node1" presStyleIdx="18" presStyleCnt="19"/>
      <dgm:spPr/>
    </dgm:pt>
    <dgm:pt modelId="{D4B1336D-F21D-4F80-A873-1B2966EFC393}" type="pres">
      <dgm:prSet presAssocID="{64A7A32D-906C-4042-A5E1-055D3243E672}" presName="spN" presStyleCnt="0"/>
      <dgm:spPr/>
    </dgm:pt>
  </dgm:ptLst>
  <dgm:cxnLst>
    <dgm:cxn modelId="{13E9BCC8-1B70-49C3-AFF2-8F3A390371B9}" type="presOf" srcId="{486BCFC8-E334-4751-A430-3EE077BB6FF7}" destId="{4C70EDCC-7169-4AD2-B52A-06F847B7265F}" srcOrd="0" destOrd="0" presId="urn:microsoft.com/office/officeart/2009/3/layout/RandomtoResultProcess"/>
    <dgm:cxn modelId="{FF3043B7-6AE9-45BB-9AE9-98CCACADE7C0}" type="presOf" srcId="{64A7A32D-906C-4042-A5E1-055D3243E672}" destId="{6A9F818B-F8C6-418E-BB42-C20118A91183}" srcOrd="0" destOrd="0" presId="urn:microsoft.com/office/officeart/2009/3/layout/RandomtoResultProcess"/>
    <dgm:cxn modelId="{172477DC-E1BC-4108-93D2-E27111F45B2B}" srcId="{486BCFC8-E334-4751-A430-3EE077BB6FF7}" destId="{2D6FD07E-CB75-4D59-B6CA-13E33A227B24}" srcOrd="0" destOrd="0" parTransId="{94087E18-B3CC-4183-90D6-0BDDBC7CDC86}" sibTransId="{21AEC1B4-A153-4000-A180-AD1AD5A9745D}"/>
    <dgm:cxn modelId="{72A465C1-7345-4D1A-93DB-F127F9891396}" srcId="{486BCFC8-E334-4751-A430-3EE077BB6FF7}" destId="{64A7A32D-906C-4042-A5E1-055D3243E672}" srcOrd="1" destOrd="0" parTransId="{3863F834-CE58-4DF8-A169-4906431C4DC6}" sibTransId="{C531BADD-B07E-4F75-98AE-537AEDFF5741}"/>
    <dgm:cxn modelId="{7C82C62C-C168-44E8-AACA-DD9F5FFB8DCF}" type="presOf" srcId="{2D6FD07E-CB75-4D59-B6CA-13E33A227B24}" destId="{7A49B56B-AF7D-48AD-8464-A4B15B61DEC0}" srcOrd="0" destOrd="0" presId="urn:microsoft.com/office/officeart/2009/3/layout/RandomtoResultProcess"/>
    <dgm:cxn modelId="{95AAEA7B-F64C-452F-9DBD-33B8DEBF6293}" type="presParOf" srcId="{4C70EDCC-7169-4AD2-B52A-06F847B7265F}" destId="{2995160E-43D6-45A6-B2FD-9CEE9A138B0B}" srcOrd="0" destOrd="0" presId="urn:microsoft.com/office/officeart/2009/3/layout/RandomtoResultProcess"/>
    <dgm:cxn modelId="{AB82FDD5-42F3-4113-ADA4-FABC6C2B6AEC}" type="presParOf" srcId="{2995160E-43D6-45A6-B2FD-9CEE9A138B0B}" destId="{7A49B56B-AF7D-48AD-8464-A4B15B61DEC0}" srcOrd="0" destOrd="0" presId="urn:microsoft.com/office/officeart/2009/3/layout/RandomtoResultProcess"/>
    <dgm:cxn modelId="{E1758392-61B8-47B3-91DD-9A98D92CE16D}" type="presParOf" srcId="{2995160E-43D6-45A6-B2FD-9CEE9A138B0B}" destId="{E62ED96D-851F-4C21-AAA6-959A846D3C9B}" srcOrd="1" destOrd="0" presId="urn:microsoft.com/office/officeart/2009/3/layout/RandomtoResultProcess"/>
    <dgm:cxn modelId="{DC139CD7-CCC6-4E9E-85E6-6A946C78E2DC}" type="presParOf" srcId="{2995160E-43D6-45A6-B2FD-9CEE9A138B0B}" destId="{AE05AF24-0DF3-455C-9D52-0119536818A8}" srcOrd="2" destOrd="0" presId="urn:microsoft.com/office/officeart/2009/3/layout/RandomtoResultProcess"/>
    <dgm:cxn modelId="{731D857F-EACD-4198-B6B1-9DFE2854D377}" type="presParOf" srcId="{2995160E-43D6-45A6-B2FD-9CEE9A138B0B}" destId="{84175C1F-169A-4F02-9E05-04858F65973D}" srcOrd="3" destOrd="0" presId="urn:microsoft.com/office/officeart/2009/3/layout/RandomtoResultProcess"/>
    <dgm:cxn modelId="{57F74E22-4EB6-40E5-83A7-95BB5B18487D}" type="presParOf" srcId="{2995160E-43D6-45A6-B2FD-9CEE9A138B0B}" destId="{6489E5CD-FB2A-4AC9-AABF-37A8D0785F36}" srcOrd="4" destOrd="0" presId="urn:microsoft.com/office/officeart/2009/3/layout/RandomtoResultProcess"/>
    <dgm:cxn modelId="{9A1DD082-A155-474E-980A-2DDFBC2269A6}" type="presParOf" srcId="{2995160E-43D6-45A6-B2FD-9CEE9A138B0B}" destId="{215A1E30-AEF5-4A54-85FB-89C64AE4F712}" srcOrd="5" destOrd="0" presId="urn:microsoft.com/office/officeart/2009/3/layout/RandomtoResultProcess"/>
    <dgm:cxn modelId="{277B3EA4-3F54-494A-B637-1A58A377A3F2}" type="presParOf" srcId="{2995160E-43D6-45A6-B2FD-9CEE9A138B0B}" destId="{F407E477-E6EA-4C29-BE92-D420D631C2BA}" srcOrd="6" destOrd="0" presId="urn:microsoft.com/office/officeart/2009/3/layout/RandomtoResultProcess"/>
    <dgm:cxn modelId="{DBB7281A-572D-4FEF-85EE-70954710AFE3}" type="presParOf" srcId="{2995160E-43D6-45A6-B2FD-9CEE9A138B0B}" destId="{07D13464-4DF4-4012-9611-89370A21BC11}" srcOrd="7" destOrd="0" presId="urn:microsoft.com/office/officeart/2009/3/layout/RandomtoResultProcess"/>
    <dgm:cxn modelId="{04A3C96F-4F33-482B-A4C4-340EAD9CC5D4}" type="presParOf" srcId="{2995160E-43D6-45A6-B2FD-9CEE9A138B0B}" destId="{5D3FB57A-6302-4654-B605-216C8F78BD72}" srcOrd="8" destOrd="0" presId="urn:microsoft.com/office/officeart/2009/3/layout/RandomtoResultProcess"/>
    <dgm:cxn modelId="{585D8D3F-080A-4C4B-9C53-721E1BB72F72}" type="presParOf" srcId="{2995160E-43D6-45A6-B2FD-9CEE9A138B0B}" destId="{7165E962-6CC2-4CEA-BD48-BB9421EC3A29}" srcOrd="9" destOrd="0" presId="urn:microsoft.com/office/officeart/2009/3/layout/RandomtoResultProcess"/>
    <dgm:cxn modelId="{84CDDCA8-8798-477D-B5E4-9336D7BF0A16}" type="presParOf" srcId="{2995160E-43D6-45A6-B2FD-9CEE9A138B0B}" destId="{DB2B48B0-F300-4E89-BE6B-BD603AD3E215}" srcOrd="10" destOrd="0" presId="urn:microsoft.com/office/officeart/2009/3/layout/RandomtoResultProcess"/>
    <dgm:cxn modelId="{B6E415E2-6796-41F2-9029-1F7C46F46EF1}" type="presParOf" srcId="{2995160E-43D6-45A6-B2FD-9CEE9A138B0B}" destId="{3F3FC8A1-8B37-4AA4-933A-14A9B594AC83}" srcOrd="11" destOrd="0" presId="urn:microsoft.com/office/officeart/2009/3/layout/RandomtoResultProcess"/>
    <dgm:cxn modelId="{B33C6B12-5EC2-4040-933D-D734173FABC1}" type="presParOf" srcId="{2995160E-43D6-45A6-B2FD-9CEE9A138B0B}" destId="{49FEAE1F-113F-4AC3-BE47-55CA7BD84549}" srcOrd="12" destOrd="0" presId="urn:microsoft.com/office/officeart/2009/3/layout/RandomtoResultProcess"/>
    <dgm:cxn modelId="{5008718A-6BE9-4D32-8E09-F0B9BF144C41}" type="presParOf" srcId="{2995160E-43D6-45A6-B2FD-9CEE9A138B0B}" destId="{68EB802D-B191-4609-8B77-99CDC18EBD56}" srcOrd="13" destOrd="0" presId="urn:microsoft.com/office/officeart/2009/3/layout/RandomtoResultProcess"/>
    <dgm:cxn modelId="{00EACD58-B8B9-477D-8C68-8310257E2583}" type="presParOf" srcId="{2995160E-43D6-45A6-B2FD-9CEE9A138B0B}" destId="{D12809FC-47CE-4F5D-863D-A9B7D8FCC2BD}" srcOrd="14" destOrd="0" presId="urn:microsoft.com/office/officeart/2009/3/layout/RandomtoResultProcess"/>
    <dgm:cxn modelId="{54991EF9-3A2E-4552-B6BA-A3C0148D422D}" type="presParOf" srcId="{2995160E-43D6-45A6-B2FD-9CEE9A138B0B}" destId="{C369A4F1-F924-41A6-92AB-A0259BE112DD}" srcOrd="15" destOrd="0" presId="urn:microsoft.com/office/officeart/2009/3/layout/RandomtoResultProcess"/>
    <dgm:cxn modelId="{D3FAFBA8-9AF6-4804-8482-256D43FF1989}" type="presParOf" srcId="{2995160E-43D6-45A6-B2FD-9CEE9A138B0B}" destId="{B7BACE87-D611-4FE8-970A-6182BC13B5F6}" srcOrd="16" destOrd="0" presId="urn:microsoft.com/office/officeart/2009/3/layout/RandomtoResultProcess"/>
    <dgm:cxn modelId="{EE62B22F-0C03-400D-962A-BB5382AFEBF2}" type="presParOf" srcId="{2995160E-43D6-45A6-B2FD-9CEE9A138B0B}" destId="{158B6280-A2C3-466B-92B7-2BDA9D1EBDA2}" srcOrd="17" destOrd="0" presId="urn:microsoft.com/office/officeart/2009/3/layout/RandomtoResultProcess"/>
    <dgm:cxn modelId="{35F54AFE-2703-4589-A7A4-19EBDE82A303}" type="presParOf" srcId="{2995160E-43D6-45A6-B2FD-9CEE9A138B0B}" destId="{A50339A2-CBDA-40F0-B5EB-B8A036905699}" srcOrd="18" destOrd="0" presId="urn:microsoft.com/office/officeart/2009/3/layout/RandomtoResultProcess"/>
    <dgm:cxn modelId="{5968DC52-91BF-458F-A6E1-C5D4523D2C31}" type="presParOf" srcId="{4C70EDCC-7169-4AD2-B52A-06F847B7265F}" destId="{B03C03A9-105D-4A1D-B4C6-1B440B7BAC29}" srcOrd="1" destOrd="0" presId="urn:microsoft.com/office/officeart/2009/3/layout/RandomtoResultProcess"/>
    <dgm:cxn modelId="{273C8C42-4B9A-40CF-A3FB-60E5ECF85407}" type="presParOf" srcId="{B03C03A9-105D-4A1D-B4C6-1B440B7BAC29}" destId="{3453509B-4D02-4F60-BFB0-C27F98673826}" srcOrd="0" destOrd="0" presId="urn:microsoft.com/office/officeart/2009/3/layout/RandomtoResultProcess"/>
    <dgm:cxn modelId="{7D9BA983-D3C5-472F-A0BB-1FFE34DFC6D2}" type="presParOf" srcId="{B03C03A9-105D-4A1D-B4C6-1B440B7BAC29}" destId="{A5C78E7B-4BE6-4D28-AD54-19DF9F92814F}" srcOrd="1" destOrd="0" presId="urn:microsoft.com/office/officeart/2009/3/layout/RandomtoResultProcess"/>
    <dgm:cxn modelId="{FF2D004B-6E8F-4DC8-9929-B50BB05D913F}" type="presParOf" srcId="{4C70EDCC-7169-4AD2-B52A-06F847B7265F}" destId="{BCBCA618-B5DC-47EC-B8A4-7E8AE7775C37}" srcOrd="2" destOrd="0" presId="urn:microsoft.com/office/officeart/2009/3/layout/RandomtoResultProcess"/>
    <dgm:cxn modelId="{6AD382DD-B8DA-4C9C-8510-718E31F64727}" type="presParOf" srcId="{4C70EDCC-7169-4AD2-B52A-06F847B7265F}" destId="{E2D4D249-7F29-442A-8B79-E10F456C5952}" srcOrd="3" destOrd="0" presId="urn:microsoft.com/office/officeart/2009/3/layout/RandomtoResultProcess"/>
    <dgm:cxn modelId="{C2F5A381-66B7-4FA9-BF89-C077EBB23F03}" type="presParOf" srcId="{E2D4D249-7F29-442A-8B79-E10F456C5952}" destId="{5ED828D3-4D38-47A5-9194-452BA6C7A890}" srcOrd="0" destOrd="0" presId="urn:microsoft.com/office/officeart/2009/3/layout/RandomtoResultProcess"/>
    <dgm:cxn modelId="{86B16B18-4FB2-4F1B-9B0C-9A0199E06E78}" type="presParOf" srcId="{E2D4D249-7F29-442A-8B79-E10F456C5952}" destId="{560EFBC4-FD9E-4B97-88A1-39368B05B322}" srcOrd="1" destOrd="0" presId="urn:microsoft.com/office/officeart/2009/3/layout/RandomtoResultProcess"/>
    <dgm:cxn modelId="{C79746C0-AD68-4D32-B2A0-C146F9F4BAE1}" type="presParOf" srcId="{4C70EDCC-7169-4AD2-B52A-06F847B7265F}" destId="{1A4D8E03-0D6F-4ED0-ADF5-577E68692FE2}" srcOrd="4" destOrd="0" presId="urn:microsoft.com/office/officeart/2009/3/layout/RandomtoResultProcess"/>
    <dgm:cxn modelId="{C4DA4337-C92C-4B1F-9CA4-E7EDDDDD63ED}" type="presParOf" srcId="{1A4D8E03-0D6F-4ED0-ADF5-577E68692FE2}" destId="{6A9F818B-F8C6-418E-BB42-C20118A91183}" srcOrd="0" destOrd="0" presId="urn:microsoft.com/office/officeart/2009/3/layout/RandomtoResultProcess"/>
    <dgm:cxn modelId="{F07734B1-5A48-4B01-A16E-C495CBEBA7C8}" type="presParOf" srcId="{1A4D8E03-0D6F-4ED0-ADF5-577E68692FE2}" destId="{D4B1336D-F21D-4F80-A873-1B2966EFC39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8CFBF-BD5A-4F80-8019-73153A4788F1}" type="doc">
      <dgm:prSet loTypeId="urn:microsoft.com/office/officeart/2005/8/layout/hProcess11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8E08B5-DBE0-4155-81BA-C4DABE126F71}">
      <dgm:prSet/>
      <dgm:spPr/>
      <dgm:t>
        <a:bodyPr/>
        <a:lstStyle/>
        <a:p>
          <a:pPr rtl="0"/>
          <a:r>
            <a:rPr lang="en-US" b="1" dirty="0">
              <a:latin typeface="+mj-lt"/>
              <a:cs typeface="Arial" panose="020B0604020202020204" pitchFamily="34" charset="0"/>
            </a:rPr>
            <a:t>Build up UI forms as users love them </a:t>
          </a:r>
          <a:endParaRPr lang="it-IT" dirty="0">
            <a:latin typeface="+mj-lt"/>
            <a:cs typeface="Arial" panose="020B0604020202020204" pitchFamily="34" charset="0"/>
          </a:endParaRPr>
        </a:p>
      </dgm:t>
    </dgm:pt>
    <dgm:pt modelId="{573E081E-8AE5-4477-8B53-5C2E70BF0C59}" type="parTrans" cxnId="{E16939F0-3E6A-4ADD-B8A2-43F2F836B943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DFB88-F739-40B4-A7B0-C6039D83984A}" type="sibTrans" cxnId="{E16939F0-3E6A-4ADD-B8A2-43F2F836B943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11C1F-2080-4BBD-9ECE-C820ADA98FF4}">
      <dgm:prSet/>
      <dgm:spPr/>
      <dgm:t>
        <a:bodyPr/>
        <a:lstStyle/>
        <a:p>
          <a:pPr rtl="0"/>
          <a:r>
            <a:rPr lang="en-US" b="1" dirty="0">
              <a:latin typeface="+mj-lt"/>
              <a:cs typeface="Arial" panose="020B0604020202020204" pitchFamily="34" charset="0"/>
            </a:rPr>
            <a:t>Define workflows from there</a:t>
          </a:r>
          <a:endParaRPr lang="it-IT" dirty="0">
            <a:latin typeface="+mj-lt"/>
            <a:cs typeface="Arial" panose="020B0604020202020204" pitchFamily="34" charset="0"/>
          </a:endParaRPr>
        </a:p>
      </dgm:t>
    </dgm:pt>
    <dgm:pt modelId="{CB949376-76DA-4932-B9CE-DA7735C13525}" type="parTrans" cxnId="{F13118DA-E801-4DA7-BF8E-9C7CC0AF53F9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8D9F-FC21-44A5-87C6-F38CD3ECC784}" type="sibTrans" cxnId="{F13118DA-E801-4DA7-BF8E-9C7CC0AF53F9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F4E73-DFD4-4E6A-97A8-4BD64E667B2C}">
      <dgm:prSet/>
      <dgm:spPr/>
      <dgm:t>
        <a:bodyPr/>
        <a:lstStyle/>
        <a:p>
          <a:pPr rtl="0"/>
          <a:r>
            <a:rPr lang="en-US" b="1" dirty="0">
              <a:latin typeface="+mj-lt"/>
              <a:cs typeface="Arial" panose="020B0604020202020204" pitchFamily="34" charset="0"/>
            </a:rPr>
            <a:t>Connect workflows to existing biz logic </a:t>
          </a:r>
          <a:endParaRPr lang="it-IT" dirty="0">
            <a:latin typeface="+mj-lt"/>
            <a:cs typeface="Arial" panose="020B0604020202020204" pitchFamily="34" charset="0"/>
          </a:endParaRPr>
        </a:p>
      </dgm:t>
    </dgm:pt>
    <dgm:pt modelId="{9E0F5D3E-A768-470B-BC15-254E2E39D640}" type="parTrans" cxnId="{EB66C60D-4C1C-44AC-BBE7-A4EF2DBA7469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A779FD-8FF9-4718-947E-A9B7545B5F35}" type="sibTrans" cxnId="{EB66C60D-4C1C-44AC-BBE7-A4EF2DBA7469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DA4C5-2DB4-4A84-B1FC-E7E755BDD7F5}" type="pres">
      <dgm:prSet presAssocID="{5438CFBF-BD5A-4F80-8019-73153A4788F1}" presName="Name0" presStyleCnt="0">
        <dgm:presLayoutVars>
          <dgm:dir/>
          <dgm:resizeHandles val="exact"/>
        </dgm:presLayoutVars>
      </dgm:prSet>
      <dgm:spPr/>
    </dgm:pt>
    <dgm:pt modelId="{A4608B95-7C5B-4566-8ACB-3AB4A10E8109}" type="pres">
      <dgm:prSet presAssocID="{5438CFBF-BD5A-4F80-8019-73153A4788F1}" presName="arrow" presStyleLbl="bgShp" presStyleIdx="0" presStyleCnt="1"/>
      <dgm:spPr/>
    </dgm:pt>
    <dgm:pt modelId="{5338E93C-5D80-491F-9FB0-D24B408CF1FE}" type="pres">
      <dgm:prSet presAssocID="{5438CFBF-BD5A-4F80-8019-73153A4788F1}" presName="points" presStyleCnt="0"/>
      <dgm:spPr/>
    </dgm:pt>
    <dgm:pt modelId="{2C45581F-B483-498C-8697-7890F584F64F}" type="pres">
      <dgm:prSet presAssocID="{7A8E08B5-DBE0-4155-81BA-C4DABE126F71}" presName="compositeA" presStyleCnt="0"/>
      <dgm:spPr/>
    </dgm:pt>
    <dgm:pt modelId="{3F1AA59E-C146-413F-AD5A-B2625B74DFC9}" type="pres">
      <dgm:prSet presAssocID="{7A8E08B5-DBE0-4155-81BA-C4DABE126F71}" presName="textA" presStyleLbl="revTx" presStyleIdx="0" presStyleCnt="3">
        <dgm:presLayoutVars>
          <dgm:bulletEnabled val="1"/>
        </dgm:presLayoutVars>
      </dgm:prSet>
      <dgm:spPr/>
    </dgm:pt>
    <dgm:pt modelId="{BAAD2123-0291-48C5-B7BE-9862F818BC41}" type="pres">
      <dgm:prSet presAssocID="{7A8E08B5-DBE0-4155-81BA-C4DABE126F71}" presName="circleA" presStyleLbl="node1" presStyleIdx="0" presStyleCnt="3"/>
      <dgm:spPr/>
    </dgm:pt>
    <dgm:pt modelId="{862E71A7-4972-4B70-BC50-7AFC3FA96B88}" type="pres">
      <dgm:prSet presAssocID="{7A8E08B5-DBE0-4155-81BA-C4DABE126F71}" presName="spaceA" presStyleCnt="0"/>
      <dgm:spPr/>
    </dgm:pt>
    <dgm:pt modelId="{57C34CB1-55D7-4A25-B644-FC09B1A78A1F}" type="pres">
      <dgm:prSet presAssocID="{FEBDFB88-F739-40B4-A7B0-C6039D83984A}" presName="space" presStyleCnt="0"/>
      <dgm:spPr/>
    </dgm:pt>
    <dgm:pt modelId="{3401AEC0-112A-4E9E-B449-704487F4DC8B}" type="pres">
      <dgm:prSet presAssocID="{23A11C1F-2080-4BBD-9ECE-C820ADA98FF4}" presName="compositeB" presStyleCnt="0"/>
      <dgm:spPr/>
    </dgm:pt>
    <dgm:pt modelId="{2F60E061-2938-4024-86EB-7B5DA61E8EF9}" type="pres">
      <dgm:prSet presAssocID="{23A11C1F-2080-4BBD-9ECE-C820ADA98FF4}" presName="textB" presStyleLbl="revTx" presStyleIdx="1" presStyleCnt="3">
        <dgm:presLayoutVars>
          <dgm:bulletEnabled val="1"/>
        </dgm:presLayoutVars>
      </dgm:prSet>
      <dgm:spPr/>
    </dgm:pt>
    <dgm:pt modelId="{9D851E0A-1146-470A-A8CF-A3A4A625EC66}" type="pres">
      <dgm:prSet presAssocID="{23A11C1F-2080-4BBD-9ECE-C820ADA98FF4}" presName="circleB" presStyleLbl="node1" presStyleIdx="1" presStyleCnt="3"/>
      <dgm:spPr/>
    </dgm:pt>
    <dgm:pt modelId="{B8C20201-6498-43AB-8B5F-00FBB1DE05BE}" type="pres">
      <dgm:prSet presAssocID="{23A11C1F-2080-4BBD-9ECE-C820ADA98FF4}" presName="spaceB" presStyleCnt="0"/>
      <dgm:spPr/>
    </dgm:pt>
    <dgm:pt modelId="{16361AC8-D34C-4BDD-B8B0-15F89D65E63E}" type="pres">
      <dgm:prSet presAssocID="{3C828D9F-FC21-44A5-87C6-F38CD3ECC784}" presName="space" presStyleCnt="0"/>
      <dgm:spPr/>
    </dgm:pt>
    <dgm:pt modelId="{86DF8794-D288-47EB-9867-2FA840A3C065}" type="pres">
      <dgm:prSet presAssocID="{9AEF4E73-DFD4-4E6A-97A8-4BD64E667B2C}" presName="compositeA" presStyleCnt="0"/>
      <dgm:spPr/>
    </dgm:pt>
    <dgm:pt modelId="{F486B4AE-D896-4823-81EC-29A72116E23E}" type="pres">
      <dgm:prSet presAssocID="{9AEF4E73-DFD4-4E6A-97A8-4BD64E667B2C}" presName="textA" presStyleLbl="revTx" presStyleIdx="2" presStyleCnt="3">
        <dgm:presLayoutVars>
          <dgm:bulletEnabled val="1"/>
        </dgm:presLayoutVars>
      </dgm:prSet>
      <dgm:spPr/>
    </dgm:pt>
    <dgm:pt modelId="{591DBBBC-5513-41FA-B24C-4F3FFC4DDB35}" type="pres">
      <dgm:prSet presAssocID="{9AEF4E73-DFD4-4E6A-97A8-4BD64E667B2C}" presName="circleA" presStyleLbl="node1" presStyleIdx="2" presStyleCnt="3"/>
      <dgm:spPr/>
    </dgm:pt>
    <dgm:pt modelId="{097D4094-E9CD-4DD0-A003-5050175D1079}" type="pres">
      <dgm:prSet presAssocID="{9AEF4E73-DFD4-4E6A-97A8-4BD64E667B2C}" presName="spaceA" presStyleCnt="0"/>
      <dgm:spPr/>
    </dgm:pt>
  </dgm:ptLst>
  <dgm:cxnLst>
    <dgm:cxn modelId="{53CE0829-1049-46F6-8CD9-FADCAE21A661}" type="presOf" srcId="{7A8E08B5-DBE0-4155-81BA-C4DABE126F71}" destId="{3F1AA59E-C146-413F-AD5A-B2625B74DFC9}" srcOrd="0" destOrd="0" presId="urn:microsoft.com/office/officeart/2005/8/layout/hProcess11"/>
    <dgm:cxn modelId="{6DC8A6F9-4F2A-47A7-A359-26CF8315D6F9}" type="presOf" srcId="{23A11C1F-2080-4BBD-9ECE-C820ADA98FF4}" destId="{2F60E061-2938-4024-86EB-7B5DA61E8EF9}" srcOrd="0" destOrd="0" presId="urn:microsoft.com/office/officeart/2005/8/layout/hProcess11"/>
    <dgm:cxn modelId="{F13118DA-E801-4DA7-BF8E-9C7CC0AF53F9}" srcId="{5438CFBF-BD5A-4F80-8019-73153A4788F1}" destId="{23A11C1F-2080-4BBD-9ECE-C820ADA98FF4}" srcOrd="1" destOrd="0" parTransId="{CB949376-76DA-4932-B9CE-DA7735C13525}" sibTransId="{3C828D9F-FC21-44A5-87C6-F38CD3ECC784}"/>
    <dgm:cxn modelId="{7A369C76-5E2A-47F4-BFA0-BCA6A4EA671E}" type="presOf" srcId="{9AEF4E73-DFD4-4E6A-97A8-4BD64E667B2C}" destId="{F486B4AE-D896-4823-81EC-29A72116E23E}" srcOrd="0" destOrd="0" presId="urn:microsoft.com/office/officeart/2005/8/layout/hProcess11"/>
    <dgm:cxn modelId="{E16939F0-3E6A-4ADD-B8A2-43F2F836B943}" srcId="{5438CFBF-BD5A-4F80-8019-73153A4788F1}" destId="{7A8E08B5-DBE0-4155-81BA-C4DABE126F71}" srcOrd="0" destOrd="0" parTransId="{573E081E-8AE5-4477-8B53-5C2E70BF0C59}" sibTransId="{FEBDFB88-F739-40B4-A7B0-C6039D83984A}"/>
    <dgm:cxn modelId="{EB66C60D-4C1C-44AC-BBE7-A4EF2DBA7469}" srcId="{5438CFBF-BD5A-4F80-8019-73153A4788F1}" destId="{9AEF4E73-DFD4-4E6A-97A8-4BD64E667B2C}" srcOrd="2" destOrd="0" parTransId="{9E0F5D3E-A768-470B-BC15-254E2E39D640}" sibTransId="{CAA779FD-8FF9-4718-947E-A9B7545B5F35}"/>
    <dgm:cxn modelId="{77B376AA-D2C9-4C23-AFF5-3A159FDCFC45}" type="presOf" srcId="{5438CFBF-BD5A-4F80-8019-73153A4788F1}" destId="{5EDDA4C5-2DB4-4A84-B1FC-E7E755BDD7F5}" srcOrd="0" destOrd="0" presId="urn:microsoft.com/office/officeart/2005/8/layout/hProcess11"/>
    <dgm:cxn modelId="{AE9D74B7-32E6-4B96-A826-F24B0586198C}" type="presParOf" srcId="{5EDDA4C5-2DB4-4A84-B1FC-E7E755BDD7F5}" destId="{A4608B95-7C5B-4566-8ACB-3AB4A10E8109}" srcOrd="0" destOrd="0" presId="urn:microsoft.com/office/officeart/2005/8/layout/hProcess11"/>
    <dgm:cxn modelId="{88626DAC-0B4C-4439-8420-33D7DC80C680}" type="presParOf" srcId="{5EDDA4C5-2DB4-4A84-B1FC-E7E755BDD7F5}" destId="{5338E93C-5D80-491F-9FB0-D24B408CF1FE}" srcOrd="1" destOrd="0" presId="urn:microsoft.com/office/officeart/2005/8/layout/hProcess11"/>
    <dgm:cxn modelId="{EF4E8692-734C-4884-9EDA-8F07A1A1B608}" type="presParOf" srcId="{5338E93C-5D80-491F-9FB0-D24B408CF1FE}" destId="{2C45581F-B483-498C-8697-7890F584F64F}" srcOrd="0" destOrd="0" presId="urn:microsoft.com/office/officeart/2005/8/layout/hProcess11"/>
    <dgm:cxn modelId="{1C3C78FB-4D56-4FA4-A14C-FCB5210FD3CC}" type="presParOf" srcId="{2C45581F-B483-498C-8697-7890F584F64F}" destId="{3F1AA59E-C146-413F-AD5A-B2625B74DFC9}" srcOrd="0" destOrd="0" presId="urn:microsoft.com/office/officeart/2005/8/layout/hProcess11"/>
    <dgm:cxn modelId="{134E15E7-3223-4EF9-98C0-CCEE92808955}" type="presParOf" srcId="{2C45581F-B483-498C-8697-7890F584F64F}" destId="{BAAD2123-0291-48C5-B7BE-9862F818BC41}" srcOrd="1" destOrd="0" presId="urn:microsoft.com/office/officeart/2005/8/layout/hProcess11"/>
    <dgm:cxn modelId="{29041B87-A54D-4EBD-B8D7-1FC1A149E1D7}" type="presParOf" srcId="{2C45581F-B483-498C-8697-7890F584F64F}" destId="{862E71A7-4972-4B70-BC50-7AFC3FA96B88}" srcOrd="2" destOrd="0" presId="urn:microsoft.com/office/officeart/2005/8/layout/hProcess11"/>
    <dgm:cxn modelId="{099D1EB3-4C3E-49E8-AD3E-673E53D4F209}" type="presParOf" srcId="{5338E93C-5D80-491F-9FB0-D24B408CF1FE}" destId="{57C34CB1-55D7-4A25-B644-FC09B1A78A1F}" srcOrd="1" destOrd="0" presId="urn:microsoft.com/office/officeart/2005/8/layout/hProcess11"/>
    <dgm:cxn modelId="{FE07FF76-A0E4-4766-BD0A-594FD2E102B3}" type="presParOf" srcId="{5338E93C-5D80-491F-9FB0-D24B408CF1FE}" destId="{3401AEC0-112A-4E9E-B449-704487F4DC8B}" srcOrd="2" destOrd="0" presId="urn:microsoft.com/office/officeart/2005/8/layout/hProcess11"/>
    <dgm:cxn modelId="{76427D76-6A17-4BA9-86EB-C6CC8D25DF7A}" type="presParOf" srcId="{3401AEC0-112A-4E9E-B449-704487F4DC8B}" destId="{2F60E061-2938-4024-86EB-7B5DA61E8EF9}" srcOrd="0" destOrd="0" presId="urn:microsoft.com/office/officeart/2005/8/layout/hProcess11"/>
    <dgm:cxn modelId="{C5DABA1D-B800-47D1-9685-67EE23B0E68B}" type="presParOf" srcId="{3401AEC0-112A-4E9E-B449-704487F4DC8B}" destId="{9D851E0A-1146-470A-A8CF-A3A4A625EC66}" srcOrd="1" destOrd="0" presId="urn:microsoft.com/office/officeart/2005/8/layout/hProcess11"/>
    <dgm:cxn modelId="{128F9889-5633-4701-AFD3-9D3A00A0449E}" type="presParOf" srcId="{3401AEC0-112A-4E9E-B449-704487F4DC8B}" destId="{B8C20201-6498-43AB-8B5F-00FBB1DE05BE}" srcOrd="2" destOrd="0" presId="urn:microsoft.com/office/officeart/2005/8/layout/hProcess11"/>
    <dgm:cxn modelId="{C72F6CED-1647-4D61-91E8-B954FCD6527E}" type="presParOf" srcId="{5338E93C-5D80-491F-9FB0-D24B408CF1FE}" destId="{16361AC8-D34C-4BDD-B8B0-15F89D65E63E}" srcOrd="3" destOrd="0" presId="urn:microsoft.com/office/officeart/2005/8/layout/hProcess11"/>
    <dgm:cxn modelId="{7EC99D48-8079-457D-9374-C9D96276A7DC}" type="presParOf" srcId="{5338E93C-5D80-491F-9FB0-D24B408CF1FE}" destId="{86DF8794-D288-47EB-9867-2FA840A3C065}" srcOrd="4" destOrd="0" presId="urn:microsoft.com/office/officeart/2005/8/layout/hProcess11"/>
    <dgm:cxn modelId="{8EBBCA94-6067-4452-9F36-2541E484CFBC}" type="presParOf" srcId="{86DF8794-D288-47EB-9867-2FA840A3C065}" destId="{F486B4AE-D896-4823-81EC-29A72116E23E}" srcOrd="0" destOrd="0" presId="urn:microsoft.com/office/officeart/2005/8/layout/hProcess11"/>
    <dgm:cxn modelId="{5654ACC7-171B-40BC-AF2B-C1A4AADF55F5}" type="presParOf" srcId="{86DF8794-D288-47EB-9867-2FA840A3C065}" destId="{591DBBBC-5513-41FA-B24C-4F3FFC4DDB35}" srcOrd="1" destOrd="0" presId="urn:microsoft.com/office/officeart/2005/8/layout/hProcess11"/>
    <dgm:cxn modelId="{9E2967C0-E584-4A8D-8185-B40A4A52114C}" type="presParOf" srcId="{86DF8794-D288-47EB-9867-2FA840A3C065}" destId="{097D4094-E9CD-4DD0-A003-5050175D107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8CE36-52EF-4B5C-B89B-334AB69F569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8CFD53-B030-4F58-ABC8-D51431F1D92B}">
      <dgm:prSet custT="1"/>
      <dgm:spPr/>
      <dgm:t>
        <a:bodyPr/>
        <a:lstStyle/>
        <a:p>
          <a:pPr rtl="0"/>
          <a:r>
            <a:rPr lang="en-US" sz="2800" b="0" i="0" baseline="0">
              <a:latin typeface="Impact" panose="020B0806030902050204" pitchFamily="34" charset="0"/>
            </a:rPr>
            <a:t>Bounded Context</a:t>
          </a:r>
          <a:endParaRPr lang="it-IT" sz="2800">
            <a:latin typeface="Impact" panose="020B0806030902050204" pitchFamily="34" charset="0"/>
          </a:endParaRPr>
        </a:p>
      </dgm:t>
    </dgm:pt>
    <dgm:pt modelId="{E6316B4C-1720-4A6D-BA2C-0F018E57B520}" type="parTrans" cxnId="{167B5270-0352-48D7-8719-1CA9D3187938}">
      <dgm:prSet/>
      <dgm:spPr/>
      <dgm:t>
        <a:bodyPr/>
        <a:lstStyle/>
        <a:p>
          <a:endParaRPr lang="en-US" sz="1600">
            <a:latin typeface="Impact" panose="020B0806030902050204" pitchFamily="34" charset="0"/>
          </a:endParaRPr>
        </a:p>
      </dgm:t>
    </dgm:pt>
    <dgm:pt modelId="{F178B08B-278B-47A1-A406-94E9A2105E49}" type="sibTrans" cxnId="{167B5270-0352-48D7-8719-1CA9D3187938}">
      <dgm:prSet/>
      <dgm:spPr/>
      <dgm:t>
        <a:bodyPr/>
        <a:lstStyle/>
        <a:p>
          <a:endParaRPr lang="en-US" sz="1600">
            <a:latin typeface="Impact" panose="020B0806030902050204" pitchFamily="34" charset="0"/>
          </a:endParaRPr>
        </a:p>
      </dgm:t>
    </dgm:pt>
    <dgm:pt modelId="{A091B3C7-DE8A-414F-B397-21E2A9509E30}">
      <dgm:prSet custT="1"/>
      <dgm:spPr/>
      <dgm:t>
        <a:bodyPr/>
        <a:lstStyle/>
        <a:p>
          <a:pPr rtl="0"/>
          <a:r>
            <a:rPr lang="en-US" sz="2400" b="0" i="0" baseline="0">
              <a:latin typeface="+mj-lt"/>
            </a:rPr>
            <a:t>Ubiquitous language</a:t>
          </a:r>
          <a:endParaRPr lang="it-IT" sz="2400" dirty="0">
            <a:latin typeface="+mj-lt"/>
          </a:endParaRPr>
        </a:p>
      </dgm:t>
    </dgm:pt>
    <dgm:pt modelId="{2CF9BABA-1971-4805-A122-4CFA591EC8C2}" type="parTrans" cxnId="{FFE57B02-0239-4C90-8347-DE8A613639BD}">
      <dgm:prSet/>
      <dgm:spPr/>
      <dgm:t>
        <a:bodyPr/>
        <a:lstStyle/>
        <a:p>
          <a:endParaRPr lang="en-US" sz="1600">
            <a:latin typeface="Impact" panose="020B0806030902050204" pitchFamily="34" charset="0"/>
          </a:endParaRPr>
        </a:p>
      </dgm:t>
    </dgm:pt>
    <dgm:pt modelId="{AB9B021C-1642-49F1-AF40-961160D80B3E}" type="sibTrans" cxnId="{FFE57B02-0239-4C90-8347-DE8A613639BD}">
      <dgm:prSet/>
      <dgm:spPr/>
      <dgm:t>
        <a:bodyPr/>
        <a:lstStyle/>
        <a:p>
          <a:endParaRPr lang="en-US" sz="1600">
            <a:latin typeface="Impact" panose="020B0806030902050204" pitchFamily="34" charset="0"/>
          </a:endParaRPr>
        </a:p>
      </dgm:t>
    </dgm:pt>
    <dgm:pt modelId="{160284DA-4B8F-4356-A27C-15EF76E9FEA6}">
      <dgm:prSet custT="1"/>
      <dgm:spPr/>
      <dgm:t>
        <a:bodyPr/>
        <a:lstStyle/>
        <a:p>
          <a:pPr rtl="0"/>
          <a:r>
            <a:rPr lang="en-US" sz="2400" b="0" i="0" baseline="0">
              <a:latin typeface="+mj-lt"/>
            </a:rPr>
            <a:t>Independent implementation</a:t>
          </a:r>
          <a:endParaRPr lang="it-IT" sz="1800" dirty="0">
            <a:latin typeface="+mj-lt"/>
          </a:endParaRPr>
        </a:p>
      </dgm:t>
    </dgm:pt>
    <dgm:pt modelId="{651EE79B-31AB-422A-872A-908B222D7DAC}" type="parTrans" cxnId="{4CA9B741-C265-4704-8FAE-F6C893D33D53}">
      <dgm:prSet/>
      <dgm:spPr/>
      <dgm:t>
        <a:bodyPr/>
        <a:lstStyle/>
        <a:p>
          <a:endParaRPr lang="en-US" sz="1600">
            <a:latin typeface="Impact" panose="020B0806030902050204" pitchFamily="34" charset="0"/>
          </a:endParaRPr>
        </a:p>
      </dgm:t>
    </dgm:pt>
    <dgm:pt modelId="{A2D1D147-7135-4B91-9628-C76B8BEDF020}" type="sibTrans" cxnId="{4CA9B741-C265-4704-8FAE-F6C893D33D53}">
      <dgm:prSet/>
      <dgm:spPr/>
      <dgm:t>
        <a:bodyPr/>
        <a:lstStyle/>
        <a:p>
          <a:endParaRPr lang="en-US" sz="1600">
            <a:latin typeface="Impact" panose="020B0806030902050204" pitchFamily="34" charset="0"/>
          </a:endParaRPr>
        </a:p>
      </dgm:t>
    </dgm:pt>
    <dgm:pt modelId="{9199DB08-8979-47F5-9174-5AC739801A31}">
      <dgm:prSet custT="1"/>
      <dgm:spPr/>
      <dgm:t>
        <a:bodyPr/>
        <a:lstStyle/>
        <a:p>
          <a:pPr rtl="0"/>
          <a:r>
            <a:rPr lang="en-US" sz="2400" b="0" i="0" baseline="0">
              <a:latin typeface="+mj-lt"/>
            </a:rPr>
            <a:t>External interface</a:t>
          </a:r>
          <a:br>
            <a:rPr lang="en-US" sz="2400" b="0" i="0" baseline="0">
              <a:latin typeface="+mj-lt"/>
            </a:rPr>
          </a:br>
          <a:r>
            <a:rPr lang="en-US" sz="1800" b="0" i="0" baseline="0">
              <a:latin typeface="+mj-lt"/>
            </a:rPr>
            <a:t>(to other contexts)</a:t>
          </a:r>
          <a:endParaRPr lang="it-IT" sz="1800" dirty="0">
            <a:latin typeface="+mj-lt"/>
          </a:endParaRPr>
        </a:p>
      </dgm:t>
    </dgm:pt>
    <dgm:pt modelId="{C456F36B-88AF-434E-8644-C51821B0667C}" type="parTrans" cxnId="{00084348-A4C8-4E2C-B322-75636ADAAFD9}">
      <dgm:prSet/>
      <dgm:spPr/>
      <dgm:t>
        <a:bodyPr/>
        <a:lstStyle/>
        <a:p>
          <a:endParaRPr lang="en-US" sz="1600">
            <a:latin typeface="Impact" panose="020B0806030902050204" pitchFamily="34" charset="0"/>
          </a:endParaRPr>
        </a:p>
      </dgm:t>
    </dgm:pt>
    <dgm:pt modelId="{B712B98E-C96D-4438-A2B2-7BF9D20B6F19}" type="sibTrans" cxnId="{00084348-A4C8-4E2C-B322-75636ADAAFD9}">
      <dgm:prSet/>
      <dgm:spPr/>
      <dgm:t>
        <a:bodyPr/>
        <a:lstStyle/>
        <a:p>
          <a:endParaRPr lang="en-US" sz="1600">
            <a:latin typeface="Impact" panose="020B0806030902050204" pitchFamily="34" charset="0"/>
          </a:endParaRPr>
        </a:p>
      </dgm:t>
    </dgm:pt>
    <dgm:pt modelId="{EFAFC2F9-FEB0-4271-982F-0680CE837F9B}" type="pres">
      <dgm:prSet presAssocID="{A698CE36-52EF-4B5C-B89B-334AB69F56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A33AFD-86D1-4CBA-A816-9E8C66986A78}" type="pres">
      <dgm:prSet presAssocID="{CF8CFD53-B030-4F58-ABC8-D51431F1D92B}" presName="hierRoot1" presStyleCnt="0">
        <dgm:presLayoutVars>
          <dgm:hierBranch val="init"/>
        </dgm:presLayoutVars>
      </dgm:prSet>
      <dgm:spPr/>
    </dgm:pt>
    <dgm:pt modelId="{CC6D49AF-A2E3-41E6-AF5C-F373A637426C}" type="pres">
      <dgm:prSet presAssocID="{CF8CFD53-B030-4F58-ABC8-D51431F1D92B}" presName="rootComposite1" presStyleCnt="0"/>
      <dgm:spPr/>
    </dgm:pt>
    <dgm:pt modelId="{E5C07855-DEBD-4581-BF9F-F801AA9DAF5F}" type="pres">
      <dgm:prSet presAssocID="{CF8CFD53-B030-4F58-ABC8-D51431F1D92B}" presName="rootText1" presStyleLbl="node0" presStyleIdx="0" presStyleCnt="1">
        <dgm:presLayoutVars>
          <dgm:chPref val="3"/>
        </dgm:presLayoutVars>
      </dgm:prSet>
      <dgm:spPr/>
    </dgm:pt>
    <dgm:pt modelId="{3FB10219-9128-4A5E-A7F0-0B3407F2F62F}" type="pres">
      <dgm:prSet presAssocID="{CF8CFD53-B030-4F58-ABC8-D51431F1D92B}" presName="rootConnector1" presStyleLbl="node1" presStyleIdx="0" presStyleCnt="0"/>
      <dgm:spPr/>
    </dgm:pt>
    <dgm:pt modelId="{B0D07114-1AD0-4FFE-916D-562A843AB1A2}" type="pres">
      <dgm:prSet presAssocID="{CF8CFD53-B030-4F58-ABC8-D51431F1D92B}" presName="hierChild2" presStyleCnt="0"/>
      <dgm:spPr/>
    </dgm:pt>
    <dgm:pt modelId="{D2A7A6E9-4327-4F6D-AE50-31F3A400948A}" type="pres">
      <dgm:prSet presAssocID="{2CF9BABA-1971-4805-A122-4CFA591EC8C2}" presName="Name64" presStyleLbl="parChTrans1D2" presStyleIdx="0" presStyleCnt="3"/>
      <dgm:spPr/>
    </dgm:pt>
    <dgm:pt modelId="{96512D7C-DC85-4789-9D3A-BCCFCCBBBCB2}" type="pres">
      <dgm:prSet presAssocID="{A091B3C7-DE8A-414F-B397-21E2A9509E30}" presName="hierRoot2" presStyleCnt="0">
        <dgm:presLayoutVars>
          <dgm:hierBranch val="init"/>
        </dgm:presLayoutVars>
      </dgm:prSet>
      <dgm:spPr/>
    </dgm:pt>
    <dgm:pt modelId="{F7B7DEC7-C49D-4674-BA0A-BECB747BE139}" type="pres">
      <dgm:prSet presAssocID="{A091B3C7-DE8A-414F-B397-21E2A9509E30}" presName="rootComposite" presStyleCnt="0"/>
      <dgm:spPr/>
    </dgm:pt>
    <dgm:pt modelId="{E3C4ADB1-657E-47AD-8E3B-0D0BE4BEE62B}" type="pres">
      <dgm:prSet presAssocID="{A091B3C7-DE8A-414F-B397-21E2A9509E30}" presName="rootText" presStyleLbl="node2" presStyleIdx="0" presStyleCnt="3">
        <dgm:presLayoutVars>
          <dgm:chPref val="3"/>
        </dgm:presLayoutVars>
      </dgm:prSet>
      <dgm:spPr/>
    </dgm:pt>
    <dgm:pt modelId="{65EBF256-33C0-4F44-8322-F443C167399E}" type="pres">
      <dgm:prSet presAssocID="{A091B3C7-DE8A-414F-B397-21E2A9509E30}" presName="rootConnector" presStyleLbl="node2" presStyleIdx="0" presStyleCnt="3"/>
      <dgm:spPr/>
    </dgm:pt>
    <dgm:pt modelId="{1AC950F3-7172-480D-9797-8622E9BFA195}" type="pres">
      <dgm:prSet presAssocID="{A091B3C7-DE8A-414F-B397-21E2A9509E30}" presName="hierChild4" presStyleCnt="0"/>
      <dgm:spPr/>
    </dgm:pt>
    <dgm:pt modelId="{6D688A34-6573-420B-B93A-5FBE82C26592}" type="pres">
      <dgm:prSet presAssocID="{A091B3C7-DE8A-414F-B397-21E2A9509E30}" presName="hierChild5" presStyleCnt="0"/>
      <dgm:spPr/>
    </dgm:pt>
    <dgm:pt modelId="{E790C924-C2EE-4E00-A8B3-B713C7BBFB3E}" type="pres">
      <dgm:prSet presAssocID="{651EE79B-31AB-422A-872A-908B222D7DAC}" presName="Name64" presStyleLbl="parChTrans1D2" presStyleIdx="1" presStyleCnt="3"/>
      <dgm:spPr/>
    </dgm:pt>
    <dgm:pt modelId="{E7923F08-DA1D-4829-A886-2D74394289F9}" type="pres">
      <dgm:prSet presAssocID="{160284DA-4B8F-4356-A27C-15EF76E9FEA6}" presName="hierRoot2" presStyleCnt="0">
        <dgm:presLayoutVars>
          <dgm:hierBranch val="init"/>
        </dgm:presLayoutVars>
      </dgm:prSet>
      <dgm:spPr/>
    </dgm:pt>
    <dgm:pt modelId="{AD99CCDC-5082-4BA3-A2BC-64BCAC18A3F9}" type="pres">
      <dgm:prSet presAssocID="{160284DA-4B8F-4356-A27C-15EF76E9FEA6}" presName="rootComposite" presStyleCnt="0"/>
      <dgm:spPr/>
    </dgm:pt>
    <dgm:pt modelId="{40500F3D-9B3F-4382-A723-920510C8E06B}" type="pres">
      <dgm:prSet presAssocID="{160284DA-4B8F-4356-A27C-15EF76E9FEA6}" presName="rootText" presStyleLbl="node2" presStyleIdx="1" presStyleCnt="3">
        <dgm:presLayoutVars>
          <dgm:chPref val="3"/>
        </dgm:presLayoutVars>
      </dgm:prSet>
      <dgm:spPr/>
    </dgm:pt>
    <dgm:pt modelId="{8C4A3322-C31E-4C0C-87E7-53E92761C63C}" type="pres">
      <dgm:prSet presAssocID="{160284DA-4B8F-4356-A27C-15EF76E9FEA6}" presName="rootConnector" presStyleLbl="node2" presStyleIdx="1" presStyleCnt="3"/>
      <dgm:spPr/>
    </dgm:pt>
    <dgm:pt modelId="{ECEC1210-D426-42AF-89E4-E629DE4B4BC7}" type="pres">
      <dgm:prSet presAssocID="{160284DA-4B8F-4356-A27C-15EF76E9FEA6}" presName="hierChild4" presStyleCnt="0"/>
      <dgm:spPr/>
    </dgm:pt>
    <dgm:pt modelId="{BA2F8EF3-F894-4244-B9FC-3878053B7C09}" type="pres">
      <dgm:prSet presAssocID="{160284DA-4B8F-4356-A27C-15EF76E9FEA6}" presName="hierChild5" presStyleCnt="0"/>
      <dgm:spPr/>
    </dgm:pt>
    <dgm:pt modelId="{7A0E4CDD-8570-4686-BC66-0032CD8B6E86}" type="pres">
      <dgm:prSet presAssocID="{C456F36B-88AF-434E-8644-C51821B0667C}" presName="Name64" presStyleLbl="parChTrans1D2" presStyleIdx="2" presStyleCnt="3"/>
      <dgm:spPr/>
    </dgm:pt>
    <dgm:pt modelId="{248B9545-900A-498F-8A61-8A6783A7136B}" type="pres">
      <dgm:prSet presAssocID="{9199DB08-8979-47F5-9174-5AC739801A31}" presName="hierRoot2" presStyleCnt="0">
        <dgm:presLayoutVars>
          <dgm:hierBranch val="init"/>
        </dgm:presLayoutVars>
      </dgm:prSet>
      <dgm:spPr/>
    </dgm:pt>
    <dgm:pt modelId="{C589AA75-703F-4D1E-A9BC-48975CC77940}" type="pres">
      <dgm:prSet presAssocID="{9199DB08-8979-47F5-9174-5AC739801A31}" presName="rootComposite" presStyleCnt="0"/>
      <dgm:spPr/>
    </dgm:pt>
    <dgm:pt modelId="{556878A5-C5A4-487D-BF89-4789B7599F38}" type="pres">
      <dgm:prSet presAssocID="{9199DB08-8979-47F5-9174-5AC739801A31}" presName="rootText" presStyleLbl="node2" presStyleIdx="2" presStyleCnt="3">
        <dgm:presLayoutVars>
          <dgm:chPref val="3"/>
        </dgm:presLayoutVars>
      </dgm:prSet>
      <dgm:spPr/>
    </dgm:pt>
    <dgm:pt modelId="{D80B881E-336F-4D5B-A98F-72F0A2C988AE}" type="pres">
      <dgm:prSet presAssocID="{9199DB08-8979-47F5-9174-5AC739801A31}" presName="rootConnector" presStyleLbl="node2" presStyleIdx="2" presStyleCnt="3"/>
      <dgm:spPr/>
    </dgm:pt>
    <dgm:pt modelId="{97E9E763-5FF7-4C82-9D43-DD8FDDE515D8}" type="pres">
      <dgm:prSet presAssocID="{9199DB08-8979-47F5-9174-5AC739801A31}" presName="hierChild4" presStyleCnt="0"/>
      <dgm:spPr/>
    </dgm:pt>
    <dgm:pt modelId="{EA3C9873-9709-4636-9A59-A6643FBFE928}" type="pres">
      <dgm:prSet presAssocID="{9199DB08-8979-47F5-9174-5AC739801A31}" presName="hierChild5" presStyleCnt="0"/>
      <dgm:spPr/>
    </dgm:pt>
    <dgm:pt modelId="{5201602E-1B01-44AE-9496-31C708E7B29A}" type="pres">
      <dgm:prSet presAssocID="{CF8CFD53-B030-4F58-ABC8-D51431F1D92B}" presName="hierChild3" presStyleCnt="0"/>
      <dgm:spPr/>
    </dgm:pt>
  </dgm:ptLst>
  <dgm:cxnLst>
    <dgm:cxn modelId="{A1B7F20F-7CE6-4B48-9026-96B4ACA0CCAF}" type="presOf" srcId="{CF8CFD53-B030-4F58-ABC8-D51431F1D92B}" destId="{E5C07855-DEBD-4581-BF9F-F801AA9DAF5F}" srcOrd="0" destOrd="0" presId="urn:microsoft.com/office/officeart/2009/3/layout/HorizontalOrganizationChart"/>
    <dgm:cxn modelId="{0A66250B-412A-4E9B-8C92-2CB444057EE3}" type="presOf" srcId="{160284DA-4B8F-4356-A27C-15EF76E9FEA6}" destId="{40500F3D-9B3F-4382-A723-920510C8E06B}" srcOrd="0" destOrd="0" presId="urn:microsoft.com/office/officeart/2009/3/layout/HorizontalOrganizationChart"/>
    <dgm:cxn modelId="{615C1F51-9D6E-48EE-82F1-F84BC77DF18D}" type="presOf" srcId="{A091B3C7-DE8A-414F-B397-21E2A9509E30}" destId="{65EBF256-33C0-4F44-8322-F443C167399E}" srcOrd="1" destOrd="0" presId="urn:microsoft.com/office/officeart/2009/3/layout/HorizontalOrganizationChart"/>
    <dgm:cxn modelId="{7A4AF6A5-5DDF-4FFE-A808-422D87DCEBCD}" type="presOf" srcId="{A698CE36-52EF-4B5C-B89B-334AB69F569D}" destId="{EFAFC2F9-FEB0-4271-982F-0680CE837F9B}" srcOrd="0" destOrd="0" presId="urn:microsoft.com/office/officeart/2009/3/layout/HorizontalOrganizationChart"/>
    <dgm:cxn modelId="{74FEE5D6-4573-4800-B7D1-FBD345371B3C}" type="presOf" srcId="{651EE79B-31AB-422A-872A-908B222D7DAC}" destId="{E790C924-C2EE-4E00-A8B3-B713C7BBFB3E}" srcOrd="0" destOrd="0" presId="urn:microsoft.com/office/officeart/2009/3/layout/HorizontalOrganizationChart"/>
    <dgm:cxn modelId="{146876D6-3569-4D23-BA05-916ADB559814}" type="presOf" srcId="{C456F36B-88AF-434E-8644-C51821B0667C}" destId="{7A0E4CDD-8570-4686-BC66-0032CD8B6E86}" srcOrd="0" destOrd="0" presId="urn:microsoft.com/office/officeart/2009/3/layout/HorizontalOrganizationChart"/>
    <dgm:cxn modelId="{44046CE4-161E-4677-A167-536A27F2589A}" type="presOf" srcId="{CF8CFD53-B030-4F58-ABC8-D51431F1D92B}" destId="{3FB10219-9128-4A5E-A7F0-0B3407F2F62F}" srcOrd="1" destOrd="0" presId="urn:microsoft.com/office/officeart/2009/3/layout/HorizontalOrganizationChart"/>
    <dgm:cxn modelId="{0228FBD6-B35D-4E85-828F-EF1AE892DBB7}" type="presOf" srcId="{9199DB08-8979-47F5-9174-5AC739801A31}" destId="{556878A5-C5A4-487D-BF89-4789B7599F38}" srcOrd="0" destOrd="0" presId="urn:microsoft.com/office/officeart/2009/3/layout/HorizontalOrganizationChart"/>
    <dgm:cxn modelId="{167B5270-0352-48D7-8719-1CA9D3187938}" srcId="{A698CE36-52EF-4B5C-B89B-334AB69F569D}" destId="{CF8CFD53-B030-4F58-ABC8-D51431F1D92B}" srcOrd="0" destOrd="0" parTransId="{E6316B4C-1720-4A6D-BA2C-0F018E57B520}" sibTransId="{F178B08B-278B-47A1-A406-94E9A2105E49}"/>
    <dgm:cxn modelId="{F4120B30-D19B-4F8A-B3F0-F5CCCDE3B358}" type="presOf" srcId="{160284DA-4B8F-4356-A27C-15EF76E9FEA6}" destId="{8C4A3322-C31E-4C0C-87E7-53E92761C63C}" srcOrd="1" destOrd="0" presId="urn:microsoft.com/office/officeart/2009/3/layout/HorizontalOrganizationChart"/>
    <dgm:cxn modelId="{FFE57B02-0239-4C90-8347-DE8A613639BD}" srcId="{CF8CFD53-B030-4F58-ABC8-D51431F1D92B}" destId="{A091B3C7-DE8A-414F-B397-21E2A9509E30}" srcOrd="0" destOrd="0" parTransId="{2CF9BABA-1971-4805-A122-4CFA591EC8C2}" sibTransId="{AB9B021C-1642-49F1-AF40-961160D80B3E}"/>
    <dgm:cxn modelId="{B3025A36-01C6-4D04-8992-B28DCCACA0FF}" type="presOf" srcId="{A091B3C7-DE8A-414F-B397-21E2A9509E30}" destId="{E3C4ADB1-657E-47AD-8E3B-0D0BE4BEE62B}" srcOrd="0" destOrd="0" presId="urn:microsoft.com/office/officeart/2009/3/layout/HorizontalOrganizationChart"/>
    <dgm:cxn modelId="{7494547B-9354-482F-9045-4D75A843A581}" type="presOf" srcId="{2CF9BABA-1971-4805-A122-4CFA591EC8C2}" destId="{D2A7A6E9-4327-4F6D-AE50-31F3A400948A}" srcOrd="0" destOrd="0" presId="urn:microsoft.com/office/officeart/2009/3/layout/HorizontalOrganizationChart"/>
    <dgm:cxn modelId="{B7937437-5F33-4264-9BE8-D895C0D0D280}" type="presOf" srcId="{9199DB08-8979-47F5-9174-5AC739801A31}" destId="{D80B881E-336F-4D5B-A98F-72F0A2C988AE}" srcOrd="1" destOrd="0" presId="urn:microsoft.com/office/officeart/2009/3/layout/HorizontalOrganizationChart"/>
    <dgm:cxn modelId="{00084348-A4C8-4E2C-B322-75636ADAAFD9}" srcId="{CF8CFD53-B030-4F58-ABC8-D51431F1D92B}" destId="{9199DB08-8979-47F5-9174-5AC739801A31}" srcOrd="2" destOrd="0" parTransId="{C456F36B-88AF-434E-8644-C51821B0667C}" sibTransId="{B712B98E-C96D-4438-A2B2-7BF9D20B6F19}"/>
    <dgm:cxn modelId="{4CA9B741-C265-4704-8FAE-F6C893D33D53}" srcId="{CF8CFD53-B030-4F58-ABC8-D51431F1D92B}" destId="{160284DA-4B8F-4356-A27C-15EF76E9FEA6}" srcOrd="1" destOrd="0" parTransId="{651EE79B-31AB-422A-872A-908B222D7DAC}" sibTransId="{A2D1D147-7135-4B91-9628-C76B8BEDF020}"/>
    <dgm:cxn modelId="{A595B964-C6DE-4AC1-8FBF-5C94C9E5EE4C}" type="presParOf" srcId="{EFAFC2F9-FEB0-4271-982F-0680CE837F9B}" destId="{81A33AFD-86D1-4CBA-A816-9E8C66986A78}" srcOrd="0" destOrd="0" presId="urn:microsoft.com/office/officeart/2009/3/layout/HorizontalOrganizationChart"/>
    <dgm:cxn modelId="{147AC6EA-1288-4FDC-B7A9-BD0AA7CAA381}" type="presParOf" srcId="{81A33AFD-86D1-4CBA-A816-9E8C66986A78}" destId="{CC6D49AF-A2E3-41E6-AF5C-F373A637426C}" srcOrd="0" destOrd="0" presId="urn:microsoft.com/office/officeart/2009/3/layout/HorizontalOrganizationChart"/>
    <dgm:cxn modelId="{1F308D4A-6AAF-4B0E-89EE-5DC746072EB1}" type="presParOf" srcId="{CC6D49AF-A2E3-41E6-AF5C-F373A637426C}" destId="{E5C07855-DEBD-4581-BF9F-F801AA9DAF5F}" srcOrd="0" destOrd="0" presId="urn:microsoft.com/office/officeart/2009/3/layout/HorizontalOrganizationChart"/>
    <dgm:cxn modelId="{AF459866-1766-4EA2-A4F2-A5E1AC558E55}" type="presParOf" srcId="{CC6D49AF-A2E3-41E6-AF5C-F373A637426C}" destId="{3FB10219-9128-4A5E-A7F0-0B3407F2F62F}" srcOrd="1" destOrd="0" presId="urn:microsoft.com/office/officeart/2009/3/layout/HorizontalOrganizationChart"/>
    <dgm:cxn modelId="{C2318EC3-BF60-45DE-8EFE-36F10F10A16F}" type="presParOf" srcId="{81A33AFD-86D1-4CBA-A816-9E8C66986A78}" destId="{B0D07114-1AD0-4FFE-916D-562A843AB1A2}" srcOrd="1" destOrd="0" presId="urn:microsoft.com/office/officeart/2009/3/layout/HorizontalOrganizationChart"/>
    <dgm:cxn modelId="{A671D028-55BF-4F38-8DA8-8A569F8F0E21}" type="presParOf" srcId="{B0D07114-1AD0-4FFE-916D-562A843AB1A2}" destId="{D2A7A6E9-4327-4F6D-AE50-31F3A400948A}" srcOrd="0" destOrd="0" presId="urn:microsoft.com/office/officeart/2009/3/layout/HorizontalOrganizationChart"/>
    <dgm:cxn modelId="{819AB7DE-62D4-4661-840A-69B180BE111F}" type="presParOf" srcId="{B0D07114-1AD0-4FFE-916D-562A843AB1A2}" destId="{96512D7C-DC85-4789-9D3A-BCCFCCBBBCB2}" srcOrd="1" destOrd="0" presId="urn:microsoft.com/office/officeart/2009/3/layout/HorizontalOrganizationChart"/>
    <dgm:cxn modelId="{4A118C40-20A7-446E-8034-2F7BC4E6523D}" type="presParOf" srcId="{96512D7C-DC85-4789-9D3A-BCCFCCBBBCB2}" destId="{F7B7DEC7-C49D-4674-BA0A-BECB747BE139}" srcOrd="0" destOrd="0" presId="urn:microsoft.com/office/officeart/2009/3/layout/HorizontalOrganizationChart"/>
    <dgm:cxn modelId="{1833B7B3-7AB3-4A75-8772-F3CAC88E1F6A}" type="presParOf" srcId="{F7B7DEC7-C49D-4674-BA0A-BECB747BE139}" destId="{E3C4ADB1-657E-47AD-8E3B-0D0BE4BEE62B}" srcOrd="0" destOrd="0" presId="urn:microsoft.com/office/officeart/2009/3/layout/HorizontalOrganizationChart"/>
    <dgm:cxn modelId="{A2E32A76-AF45-4FDC-B264-FB3FAC6EE408}" type="presParOf" srcId="{F7B7DEC7-C49D-4674-BA0A-BECB747BE139}" destId="{65EBF256-33C0-4F44-8322-F443C167399E}" srcOrd="1" destOrd="0" presId="urn:microsoft.com/office/officeart/2009/3/layout/HorizontalOrganizationChart"/>
    <dgm:cxn modelId="{EF40C957-E49A-4056-BC00-D67573097E6F}" type="presParOf" srcId="{96512D7C-DC85-4789-9D3A-BCCFCCBBBCB2}" destId="{1AC950F3-7172-480D-9797-8622E9BFA195}" srcOrd="1" destOrd="0" presId="urn:microsoft.com/office/officeart/2009/3/layout/HorizontalOrganizationChart"/>
    <dgm:cxn modelId="{FB003FCD-13F5-4B40-8A1C-D1557761C7F0}" type="presParOf" srcId="{96512D7C-DC85-4789-9D3A-BCCFCCBBBCB2}" destId="{6D688A34-6573-420B-B93A-5FBE82C26592}" srcOrd="2" destOrd="0" presId="urn:microsoft.com/office/officeart/2009/3/layout/HorizontalOrganizationChart"/>
    <dgm:cxn modelId="{3E7C998B-42DD-4577-8A2C-35AD9782A530}" type="presParOf" srcId="{B0D07114-1AD0-4FFE-916D-562A843AB1A2}" destId="{E790C924-C2EE-4E00-A8B3-B713C7BBFB3E}" srcOrd="2" destOrd="0" presId="urn:microsoft.com/office/officeart/2009/3/layout/HorizontalOrganizationChart"/>
    <dgm:cxn modelId="{D0703543-51B8-4788-BF94-DE34B12AB76B}" type="presParOf" srcId="{B0D07114-1AD0-4FFE-916D-562A843AB1A2}" destId="{E7923F08-DA1D-4829-A886-2D74394289F9}" srcOrd="3" destOrd="0" presId="urn:microsoft.com/office/officeart/2009/3/layout/HorizontalOrganizationChart"/>
    <dgm:cxn modelId="{2639526E-2B39-467D-81FC-B669269F6FB8}" type="presParOf" srcId="{E7923F08-DA1D-4829-A886-2D74394289F9}" destId="{AD99CCDC-5082-4BA3-A2BC-64BCAC18A3F9}" srcOrd="0" destOrd="0" presId="urn:microsoft.com/office/officeart/2009/3/layout/HorizontalOrganizationChart"/>
    <dgm:cxn modelId="{B5706D88-5FC1-46E4-89E6-ECAF0053E58C}" type="presParOf" srcId="{AD99CCDC-5082-4BA3-A2BC-64BCAC18A3F9}" destId="{40500F3D-9B3F-4382-A723-920510C8E06B}" srcOrd="0" destOrd="0" presId="urn:microsoft.com/office/officeart/2009/3/layout/HorizontalOrganizationChart"/>
    <dgm:cxn modelId="{7C2FE973-1ABB-48A7-B9A2-898AB102021F}" type="presParOf" srcId="{AD99CCDC-5082-4BA3-A2BC-64BCAC18A3F9}" destId="{8C4A3322-C31E-4C0C-87E7-53E92761C63C}" srcOrd="1" destOrd="0" presId="urn:microsoft.com/office/officeart/2009/3/layout/HorizontalOrganizationChart"/>
    <dgm:cxn modelId="{31C4A2DF-DFB5-43CB-BB90-2CE187604068}" type="presParOf" srcId="{E7923F08-DA1D-4829-A886-2D74394289F9}" destId="{ECEC1210-D426-42AF-89E4-E629DE4B4BC7}" srcOrd="1" destOrd="0" presId="urn:microsoft.com/office/officeart/2009/3/layout/HorizontalOrganizationChart"/>
    <dgm:cxn modelId="{13DC3333-D76D-4357-A89B-AD887AAEEFA9}" type="presParOf" srcId="{E7923F08-DA1D-4829-A886-2D74394289F9}" destId="{BA2F8EF3-F894-4244-B9FC-3878053B7C09}" srcOrd="2" destOrd="0" presId="urn:microsoft.com/office/officeart/2009/3/layout/HorizontalOrganizationChart"/>
    <dgm:cxn modelId="{702F7D44-10FE-41CB-9B5A-45E0108A5B45}" type="presParOf" srcId="{B0D07114-1AD0-4FFE-916D-562A843AB1A2}" destId="{7A0E4CDD-8570-4686-BC66-0032CD8B6E86}" srcOrd="4" destOrd="0" presId="urn:microsoft.com/office/officeart/2009/3/layout/HorizontalOrganizationChart"/>
    <dgm:cxn modelId="{60244C6A-F6C1-456F-89A7-9D3E07339DB9}" type="presParOf" srcId="{B0D07114-1AD0-4FFE-916D-562A843AB1A2}" destId="{248B9545-900A-498F-8A61-8A6783A7136B}" srcOrd="5" destOrd="0" presId="urn:microsoft.com/office/officeart/2009/3/layout/HorizontalOrganizationChart"/>
    <dgm:cxn modelId="{386AA1D9-ED9A-4118-8045-F124E7AE1AC4}" type="presParOf" srcId="{248B9545-900A-498F-8A61-8A6783A7136B}" destId="{C589AA75-703F-4D1E-A9BC-48975CC77940}" srcOrd="0" destOrd="0" presId="urn:microsoft.com/office/officeart/2009/3/layout/HorizontalOrganizationChart"/>
    <dgm:cxn modelId="{2D362FB2-0108-4C6A-99FC-6E98045F7FC2}" type="presParOf" srcId="{C589AA75-703F-4D1E-A9BC-48975CC77940}" destId="{556878A5-C5A4-487D-BF89-4789B7599F38}" srcOrd="0" destOrd="0" presId="urn:microsoft.com/office/officeart/2009/3/layout/HorizontalOrganizationChart"/>
    <dgm:cxn modelId="{6550CB79-3047-4B85-B53B-5BBF9C4DC6F4}" type="presParOf" srcId="{C589AA75-703F-4D1E-A9BC-48975CC77940}" destId="{D80B881E-336F-4D5B-A98F-72F0A2C988AE}" srcOrd="1" destOrd="0" presId="urn:microsoft.com/office/officeart/2009/3/layout/HorizontalOrganizationChart"/>
    <dgm:cxn modelId="{CDC5DCAC-CFF3-4F7F-8E54-F5E2B24E45F8}" type="presParOf" srcId="{248B9545-900A-498F-8A61-8A6783A7136B}" destId="{97E9E763-5FF7-4C82-9D43-DD8FDDE515D8}" srcOrd="1" destOrd="0" presId="urn:microsoft.com/office/officeart/2009/3/layout/HorizontalOrganizationChart"/>
    <dgm:cxn modelId="{4D9F31FF-C453-45D8-91E4-D848B8E47B07}" type="presParOf" srcId="{248B9545-900A-498F-8A61-8A6783A7136B}" destId="{EA3C9873-9709-4636-9A59-A6643FBFE928}" srcOrd="2" destOrd="0" presId="urn:microsoft.com/office/officeart/2009/3/layout/HorizontalOrganizationChart"/>
    <dgm:cxn modelId="{A6AD6922-2B1D-4C34-96A3-E6C8D39A78E6}" type="presParOf" srcId="{81A33AFD-86D1-4CBA-A816-9E8C66986A78}" destId="{5201602E-1B01-44AE-9496-31C708E7B29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D0C23C-2883-4C09-AFA9-3805B0B41BC7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30E4F7-6EF2-423A-BDCD-07FF09B7CBD1}">
      <dgm:prSet/>
      <dgm:spPr/>
      <dgm:t>
        <a:bodyPr/>
        <a:lstStyle/>
        <a:p>
          <a:pPr rtl="0"/>
          <a:r>
            <a:rPr lang="en-US" b="1" i="0" baseline="0"/>
            <a:t>Legacy system</a:t>
          </a:r>
          <a:endParaRPr lang="en-US"/>
        </a:p>
      </dgm:t>
    </dgm:pt>
    <dgm:pt modelId="{B40080F0-35DC-417C-8305-25A7B7171C88}" type="parTrans" cxnId="{F2150D91-5F28-46F3-B80D-68C993D98D40}">
      <dgm:prSet/>
      <dgm:spPr/>
      <dgm:t>
        <a:bodyPr/>
        <a:lstStyle/>
        <a:p>
          <a:endParaRPr lang="en-US"/>
        </a:p>
      </dgm:t>
    </dgm:pt>
    <dgm:pt modelId="{3DD9D242-E511-4376-9B04-2AFD62C6415F}" type="sibTrans" cxnId="{F2150D91-5F28-46F3-B80D-68C993D98D40}">
      <dgm:prSet/>
      <dgm:spPr/>
      <dgm:t>
        <a:bodyPr/>
        <a:lstStyle/>
        <a:p>
          <a:endParaRPr lang="en-US"/>
        </a:p>
      </dgm:t>
    </dgm:pt>
    <dgm:pt modelId="{A8E8526D-C635-4C30-958E-37C62473598A}">
      <dgm:prSet/>
      <dgm:spPr/>
      <dgm:t>
        <a:bodyPr/>
        <a:lstStyle/>
        <a:p>
          <a:pPr rtl="0"/>
          <a:r>
            <a:rPr lang="en-US" b="1" i="0" baseline="0"/>
            <a:t>External system</a:t>
          </a:r>
          <a:endParaRPr lang="en-US"/>
        </a:p>
      </dgm:t>
    </dgm:pt>
    <dgm:pt modelId="{05B5B041-13CF-42DA-B8AA-73A006DAB41F}" type="parTrans" cxnId="{677D788C-F31E-40F2-A4D3-601628993385}">
      <dgm:prSet/>
      <dgm:spPr/>
      <dgm:t>
        <a:bodyPr/>
        <a:lstStyle/>
        <a:p>
          <a:endParaRPr lang="en-US"/>
        </a:p>
      </dgm:t>
    </dgm:pt>
    <dgm:pt modelId="{93BC2FDD-F831-453D-9699-0D7F5B9024A8}" type="sibTrans" cxnId="{677D788C-F31E-40F2-A4D3-601628993385}">
      <dgm:prSet/>
      <dgm:spPr/>
      <dgm:t>
        <a:bodyPr/>
        <a:lstStyle/>
        <a:p>
          <a:endParaRPr lang="en-US"/>
        </a:p>
      </dgm:t>
    </dgm:pt>
    <dgm:pt modelId="{A607EEB8-7958-401F-8CAA-24D089016995}">
      <dgm:prSet/>
      <dgm:spPr/>
      <dgm:t>
        <a:bodyPr/>
        <a:lstStyle/>
        <a:p>
          <a:pPr rtl="0"/>
          <a:r>
            <a:rPr lang="en-US" b="1" i="0" baseline="0" dirty="0"/>
            <a:t>Critical portions to better treat separately</a:t>
          </a:r>
          <a:endParaRPr lang="en-US" dirty="0"/>
        </a:p>
      </dgm:t>
    </dgm:pt>
    <dgm:pt modelId="{7D7CE9E4-4F50-4866-B1FD-736C71A80166}" type="parTrans" cxnId="{6EF147F1-A57F-4469-AE77-A29A75028653}">
      <dgm:prSet/>
      <dgm:spPr/>
      <dgm:t>
        <a:bodyPr/>
        <a:lstStyle/>
        <a:p>
          <a:endParaRPr lang="en-US"/>
        </a:p>
      </dgm:t>
    </dgm:pt>
    <dgm:pt modelId="{827B8D8B-435B-44ED-A124-C0C07FC76983}" type="sibTrans" cxnId="{6EF147F1-A57F-4469-AE77-A29A75028653}">
      <dgm:prSet/>
      <dgm:spPr/>
      <dgm:t>
        <a:bodyPr/>
        <a:lstStyle/>
        <a:p>
          <a:endParaRPr lang="en-US"/>
        </a:p>
      </dgm:t>
    </dgm:pt>
    <dgm:pt modelId="{47B401C2-9541-4AF3-9DE4-A0AFB9B060B2}" type="pres">
      <dgm:prSet presAssocID="{48D0C23C-2883-4C09-AFA9-3805B0B41BC7}" presName="compositeShape" presStyleCnt="0">
        <dgm:presLayoutVars>
          <dgm:chMax val="7"/>
          <dgm:dir/>
          <dgm:resizeHandles val="exact"/>
        </dgm:presLayoutVars>
      </dgm:prSet>
      <dgm:spPr/>
    </dgm:pt>
    <dgm:pt modelId="{3AAAD1A9-DF92-41DB-B185-ED104F73F15E}" type="pres">
      <dgm:prSet presAssocID="{48D0C23C-2883-4C09-AFA9-3805B0B41BC7}" presName="wedge1" presStyleLbl="node1" presStyleIdx="0" presStyleCnt="3"/>
      <dgm:spPr/>
    </dgm:pt>
    <dgm:pt modelId="{C0CAB0FC-0ECB-41DE-9262-D42B6B68B156}" type="pres">
      <dgm:prSet presAssocID="{48D0C23C-2883-4C09-AFA9-3805B0B41BC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1E1E12F-C8B6-4A5B-8274-98B15EDE5228}" type="pres">
      <dgm:prSet presAssocID="{48D0C23C-2883-4C09-AFA9-3805B0B41BC7}" presName="wedge2" presStyleLbl="node1" presStyleIdx="1" presStyleCnt="3"/>
      <dgm:spPr/>
    </dgm:pt>
    <dgm:pt modelId="{227B3159-3C8F-496F-80A3-65E09D07C374}" type="pres">
      <dgm:prSet presAssocID="{48D0C23C-2883-4C09-AFA9-3805B0B41BC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1DA42CA-A3BC-496C-898C-F69229CE9C0A}" type="pres">
      <dgm:prSet presAssocID="{48D0C23C-2883-4C09-AFA9-3805B0B41BC7}" presName="wedge3" presStyleLbl="node1" presStyleIdx="2" presStyleCnt="3"/>
      <dgm:spPr/>
    </dgm:pt>
    <dgm:pt modelId="{8513849E-A34F-4662-A890-6AB4F1B882DD}" type="pres">
      <dgm:prSet presAssocID="{48D0C23C-2883-4C09-AFA9-3805B0B41BC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0741BA-7D43-427E-AA4D-0DC3CAEA95CC}" type="presOf" srcId="{A8E8526D-C635-4C30-958E-37C62473598A}" destId="{227B3159-3C8F-496F-80A3-65E09D07C374}" srcOrd="1" destOrd="0" presId="urn:microsoft.com/office/officeart/2005/8/layout/chart3"/>
    <dgm:cxn modelId="{B31D824B-758F-48C7-82D9-8C47BA29F4D0}" type="presOf" srcId="{A8E8526D-C635-4C30-958E-37C62473598A}" destId="{B1E1E12F-C8B6-4A5B-8274-98B15EDE5228}" srcOrd="0" destOrd="0" presId="urn:microsoft.com/office/officeart/2005/8/layout/chart3"/>
    <dgm:cxn modelId="{677D788C-F31E-40F2-A4D3-601628993385}" srcId="{48D0C23C-2883-4C09-AFA9-3805B0B41BC7}" destId="{A8E8526D-C635-4C30-958E-37C62473598A}" srcOrd="1" destOrd="0" parTransId="{05B5B041-13CF-42DA-B8AA-73A006DAB41F}" sibTransId="{93BC2FDD-F831-453D-9699-0D7F5B9024A8}"/>
    <dgm:cxn modelId="{6EF147F1-A57F-4469-AE77-A29A75028653}" srcId="{48D0C23C-2883-4C09-AFA9-3805B0B41BC7}" destId="{A607EEB8-7958-401F-8CAA-24D089016995}" srcOrd="2" destOrd="0" parTransId="{7D7CE9E4-4F50-4866-B1FD-736C71A80166}" sibTransId="{827B8D8B-435B-44ED-A124-C0C07FC76983}"/>
    <dgm:cxn modelId="{DCCD94AC-A14B-4A6C-A84D-0EF54D465168}" type="presOf" srcId="{CC30E4F7-6EF2-423A-BDCD-07FF09B7CBD1}" destId="{3AAAD1A9-DF92-41DB-B185-ED104F73F15E}" srcOrd="0" destOrd="0" presId="urn:microsoft.com/office/officeart/2005/8/layout/chart3"/>
    <dgm:cxn modelId="{E044F812-FF90-4D2F-BDD6-498201A75BAD}" type="presOf" srcId="{A607EEB8-7958-401F-8CAA-24D089016995}" destId="{8513849E-A34F-4662-A890-6AB4F1B882DD}" srcOrd="1" destOrd="0" presId="urn:microsoft.com/office/officeart/2005/8/layout/chart3"/>
    <dgm:cxn modelId="{BCC85122-44D6-4148-BDA3-3AC005E884E8}" type="presOf" srcId="{A607EEB8-7958-401F-8CAA-24D089016995}" destId="{51DA42CA-A3BC-496C-898C-F69229CE9C0A}" srcOrd="0" destOrd="0" presId="urn:microsoft.com/office/officeart/2005/8/layout/chart3"/>
    <dgm:cxn modelId="{F2150D91-5F28-46F3-B80D-68C993D98D40}" srcId="{48D0C23C-2883-4C09-AFA9-3805B0B41BC7}" destId="{CC30E4F7-6EF2-423A-BDCD-07FF09B7CBD1}" srcOrd="0" destOrd="0" parTransId="{B40080F0-35DC-417C-8305-25A7B7171C88}" sibTransId="{3DD9D242-E511-4376-9B04-2AFD62C6415F}"/>
    <dgm:cxn modelId="{D7FCB54A-042E-4535-881F-530107877C49}" type="presOf" srcId="{CC30E4F7-6EF2-423A-BDCD-07FF09B7CBD1}" destId="{C0CAB0FC-0ECB-41DE-9262-D42B6B68B156}" srcOrd="1" destOrd="0" presId="urn:microsoft.com/office/officeart/2005/8/layout/chart3"/>
    <dgm:cxn modelId="{05610604-0D46-4D7F-A007-89CE6FDA97F1}" type="presOf" srcId="{48D0C23C-2883-4C09-AFA9-3805B0B41BC7}" destId="{47B401C2-9541-4AF3-9DE4-A0AFB9B060B2}" srcOrd="0" destOrd="0" presId="urn:microsoft.com/office/officeart/2005/8/layout/chart3"/>
    <dgm:cxn modelId="{44DE0C5C-D7F6-434E-BEE1-1D117FFF1160}" type="presParOf" srcId="{47B401C2-9541-4AF3-9DE4-A0AFB9B060B2}" destId="{3AAAD1A9-DF92-41DB-B185-ED104F73F15E}" srcOrd="0" destOrd="0" presId="urn:microsoft.com/office/officeart/2005/8/layout/chart3"/>
    <dgm:cxn modelId="{7D365151-FF67-49E9-83E7-69FB18F9948B}" type="presParOf" srcId="{47B401C2-9541-4AF3-9DE4-A0AFB9B060B2}" destId="{C0CAB0FC-0ECB-41DE-9262-D42B6B68B156}" srcOrd="1" destOrd="0" presId="urn:microsoft.com/office/officeart/2005/8/layout/chart3"/>
    <dgm:cxn modelId="{840747F5-AA1F-45C1-A7B8-450BB109D3D0}" type="presParOf" srcId="{47B401C2-9541-4AF3-9DE4-A0AFB9B060B2}" destId="{B1E1E12F-C8B6-4A5B-8274-98B15EDE5228}" srcOrd="2" destOrd="0" presId="urn:microsoft.com/office/officeart/2005/8/layout/chart3"/>
    <dgm:cxn modelId="{1F02947C-542E-435C-B96F-C54B0633A175}" type="presParOf" srcId="{47B401C2-9541-4AF3-9DE4-A0AFB9B060B2}" destId="{227B3159-3C8F-496F-80A3-65E09D07C374}" srcOrd="3" destOrd="0" presId="urn:microsoft.com/office/officeart/2005/8/layout/chart3"/>
    <dgm:cxn modelId="{F1C8E239-EB18-4EE6-AD01-71C7A4B8F841}" type="presParOf" srcId="{47B401C2-9541-4AF3-9DE4-A0AFB9B060B2}" destId="{51DA42CA-A3BC-496C-898C-F69229CE9C0A}" srcOrd="4" destOrd="0" presId="urn:microsoft.com/office/officeart/2005/8/layout/chart3"/>
    <dgm:cxn modelId="{FBD88376-D6C3-4AC0-9832-0D20957F0100}" type="presParOf" srcId="{47B401C2-9541-4AF3-9DE4-A0AFB9B060B2}" destId="{8513849E-A34F-4662-A890-6AB4F1B882D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43526-A879-4920-97E0-BFDE83C2BC1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99EA5C-FAA0-4B90-A419-5F134E9B68AE}">
      <dgm:prSet custT="1"/>
      <dgm:spPr/>
      <dgm:t>
        <a:bodyPr/>
        <a:lstStyle/>
        <a:p>
          <a:pPr rtl="0"/>
          <a:r>
            <a:rPr lang="en-US" sz="2400" b="0" i="0" baseline="0" dirty="0"/>
            <a:t>Conformist</a:t>
          </a:r>
          <a:endParaRPr lang="it-IT" sz="2400" dirty="0"/>
        </a:p>
      </dgm:t>
    </dgm:pt>
    <dgm:pt modelId="{988B2502-DBDC-4537-9A54-AFE3480DFD84}" type="parTrans" cxnId="{39E4490A-1548-4E46-871A-D1AC026FF70D}">
      <dgm:prSet/>
      <dgm:spPr/>
      <dgm:t>
        <a:bodyPr/>
        <a:lstStyle/>
        <a:p>
          <a:endParaRPr lang="en-US" sz="2000"/>
        </a:p>
      </dgm:t>
    </dgm:pt>
    <dgm:pt modelId="{D6D6F302-5CC2-44FB-8D9D-6BB3DD72A51D}" type="sibTrans" cxnId="{39E4490A-1548-4E46-871A-D1AC026FF70D}">
      <dgm:prSet/>
      <dgm:spPr/>
      <dgm:t>
        <a:bodyPr/>
        <a:lstStyle/>
        <a:p>
          <a:endParaRPr lang="en-US" sz="2000"/>
        </a:p>
      </dgm:t>
    </dgm:pt>
    <dgm:pt modelId="{87802EFA-49EC-4AC2-AF63-0242EAB84D04}">
      <dgm:prSet custT="1"/>
      <dgm:spPr/>
      <dgm:t>
        <a:bodyPr/>
        <a:lstStyle/>
        <a:p>
          <a:pPr rtl="0"/>
          <a:r>
            <a:rPr lang="en-US" sz="1400" b="0" i="0" baseline="0" dirty="0">
              <a:solidFill>
                <a:srgbClr val="000000"/>
              </a:solidFill>
            </a:rPr>
            <a:t>Downstream context depends on upstream context</a:t>
          </a:r>
          <a:endParaRPr lang="it-IT" sz="1400" dirty="0">
            <a:solidFill>
              <a:srgbClr val="000000"/>
            </a:solidFill>
          </a:endParaRPr>
        </a:p>
      </dgm:t>
    </dgm:pt>
    <dgm:pt modelId="{05DCCAC7-E7BB-4B8D-A821-F3A7A856AF5A}" type="parTrans" cxnId="{91B8378E-B11B-42B6-9712-B365A0CB874C}">
      <dgm:prSet/>
      <dgm:spPr/>
      <dgm:t>
        <a:bodyPr/>
        <a:lstStyle/>
        <a:p>
          <a:endParaRPr lang="en-US" sz="2000"/>
        </a:p>
      </dgm:t>
    </dgm:pt>
    <dgm:pt modelId="{CC3BDB2F-94FB-4AF4-AB35-CD7E28FCB41F}" type="sibTrans" cxnId="{91B8378E-B11B-42B6-9712-B365A0CB874C}">
      <dgm:prSet/>
      <dgm:spPr/>
      <dgm:t>
        <a:bodyPr/>
        <a:lstStyle/>
        <a:p>
          <a:endParaRPr lang="en-US" sz="2000"/>
        </a:p>
      </dgm:t>
    </dgm:pt>
    <dgm:pt modelId="{4D30D65A-21B1-45D9-B423-B4DEAF09D182}">
      <dgm:prSet custT="1"/>
      <dgm:spPr/>
      <dgm:t>
        <a:bodyPr/>
        <a:lstStyle/>
        <a:p>
          <a:pPr rtl="0"/>
          <a:r>
            <a:rPr lang="en-US" sz="1400" b="0" i="0" baseline="0" dirty="0">
              <a:solidFill>
                <a:srgbClr val="000000"/>
              </a:solidFill>
            </a:rPr>
            <a:t>No negotiation possible</a:t>
          </a:r>
          <a:endParaRPr lang="it-IT" sz="1400" dirty="0">
            <a:solidFill>
              <a:srgbClr val="000000"/>
            </a:solidFill>
          </a:endParaRPr>
        </a:p>
      </dgm:t>
    </dgm:pt>
    <dgm:pt modelId="{57A8949A-C225-4730-A030-EE622A08F8BE}" type="parTrans" cxnId="{E6CB9EE1-7B96-437E-A617-8EA071904069}">
      <dgm:prSet/>
      <dgm:spPr/>
      <dgm:t>
        <a:bodyPr/>
        <a:lstStyle/>
        <a:p>
          <a:endParaRPr lang="en-US" sz="2000"/>
        </a:p>
      </dgm:t>
    </dgm:pt>
    <dgm:pt modelId="{927D9E22-61C0-4239-A8DC-2E7FD2258E9E}" type="sibTrans" cxnId="{E6CB9EE1-7B96-437E-A617-8EA071904069}">
      <dgm:prSet/>
      <dgm:spPr/>
      <dgm:t>
        <a:bodyPr/>
        <a:lstStyle/>
        <a:p>
          <a:endParaRPr lang="en-US" sz="2000"/>
        </a:p>
      </dgm:t>
    </dgm:pt>
    <dgm:pt modelId="{DAC3809D-E9EF-40B2-A313-204E9EF714F2}">
      <dgm:prSet custT="1"/>
      <dgm:spPr/>
      <dgm:t>
        <a:bodyPr/>
        <a:lstStyle/>
        <a:p>
          <a:pPr rtl="0"/>
          <a:r>
            <a:rPr lang="en-US" sz="2400" b="0" i="0" baseline="0"/>
            <a:t>Customer/Supplier</a:t>
          </a:r>
          <a:endParaRPr lang="it-IT" sz="2400"/>
        </a:p>
      </dgm:t>
    </dgm:pt>
    <dgm:pt modelId="{D5805C17-A7DB-4269-809F-728CC85763C7}" type="parTrans" cxnId="{3703F069-4EEF-4803-A01F-A312BDABD3BE}">
      <dgm:prSet/>
      <dgm:spPr/>
      <dgm:t>
        <a:bodyPr/>
        <a:lstStyle/>
        <a:p>
          <a:endParaRPr lang="en-US" sz="2000"/>
        </a:p>
      </dgm:t>
    </dgm:pt>
    <dgm:pt modelId="{1CD3AA8E-34A5-4C87-A04F-BA1AEAD8E2CF}" type="sibTrans" cxnId="{3703F069-4EEF-4803-A01F-A312BDABD3BE}">
      <dgm:prSet/>
      <dgm:spPr/>
      <dgm:t>
        <a:bodyPr/>
        <a:lstStyle/>
        <a:p>
          <a:endParaRPr lang="en-US" sz="2000"/>
        </a:p>
      </dgm:t>
    </dgm:pt>
    <dgm:pt modelId="{EC245BAF-C776-4FA2-8A16-49A096450B82}">
      <dgm:prSet custT="1"/>
      <dgm:spPr/>
      <dgm:t>
        <a:bodyPr/>
        <a:lstStyle/>
        <a:p>
          <a:pPr rtl="0"/>
          <a:r>
            <a:rPr lang="en-US" sz="1400" b="0" i="0" baseline="0">
              <a:solidFill>
                <a:srgbClr val="000000"/>
              </a:solidFill>
            </a:rPr>
            <a:t>Customer context depends on supplier context</a:t>
          </a:r>
          <a:endParaRPr lang="it-IT" sz="1400">
            <a:solidFill>
              <a:srgbClr val="000000"/>
            </a:solidFill>
          </a:endParaRPr>
        </a:p>
      </dgm:t>
    </dgm:pt>
    <dgm:pt modelId="{8DE404D3-1C30-4B2C-BB76-2AB0D2042333}" type="parTrans" cxnId="{EE9EBBF0-AD25-4ADB-AE7D-AEBFCCCD8B28}">
      <dgm:prSet/>
      <dgm:spPr/>
      <dgm:t>
        <a:bodyPr/>
        <a:lstStyle/>
        <a:p>
          <a:endParaRPr lang="en-US" sz="2000"/>
        </a:p>
      </dgm:t>
    </dgm:pt>
    <dgm:pt modelId="{229EFADE-73EE-4542-961C-FEB15C4A71B7}" type="sibTrans" cxnId="{EE9EBBF0-AD25-4ADB-AE7D-AEBFCCCD8B28}">
      <dgm:prSet/>
      <dgm:spPr/>
      <dgm:t>
        <a:bodyPr/>
        <a:lstStyle/>
        <a:p>
          <a:endParaRPr lang="en-US" sz="2000"/>
        </a:p>
      </dgm:t>
    </dgm:pt>
    <dgm:pt modelId="{16CD3A5C-0BC5-4E1A-88E7-BC5E290E6232}">
      <dgm:prSet custT="1"/>
      <dgm:spPr/>
      <dgm:t>
        <a:bodyPr/>
        <a:lstStyle/>
        <a:p>
          <a:pPr rtl="0"/>
          <a:r>
            <a:rPr lang="en-US" sz="1400" b="0" i="0" baseline="0">
              <a:solidFill>
                <a:srgbClr val="000000"/>
              </a:solidFill>
            </a:rPr>
            <a:t>Chance to raise concerns and have them addressed in some way</a:t>
          </a:r>
          <a:endParaRPr lang="it-IT" sz="1400">
            <a:solidFill>
              <a:srgbClr val="000000"/>
            </a:solidFill>
          </a:endParaRPr>
        </a:p>
      </dgm:t>
    </dgm:pt>
    <dgm:pt modelId="{1ACF5ACF-061C-42EA-8E1A-5D8611360EED}" type="parTrans" cxnId="{9E4C757C-E5FA-4B80-8C56-274BA3B1EA9F}">
      <dgm:prSet/>
      <dgm:spPr/>
      <dgm:t>
        <a:bodyPr/>
        <a:lstStyle/>
        <a:p>
          <a:endParaRPr lang="en-US" sz="2000"/>
        </a:p>
      </dgm:t>
    </dgm:pt>
    <dgm:pt modelId="{2EF5B4E7-3B10-4968-8187-79BEF4D2E518}" type="sibTrans" cxnId="{9E4C757C-E5FA-4B80-8C56-274BA3B1EA9F}">
      <dgm:prSet/>
      <dgm:spPr/>
      <dgm:t>
        <a:bodyPr/>
        <a:lstStyle/>
        <a:p>
          <a:endParaRPr lang="en-US" sz="2000"/>
        </a:p>
      </dgm:t>
    </dgm:pt>
    <dgm:pt modelId="{F09894FA-3B50-41C8-9DA8-C745B65F9744}">
      <dgm:prSet custT="1"/>
      <dgm:spPr/>
      <dgm:t>
        <a:bodyPr/>
        <a:lstStyle/>
        <a:p>
          <a:pPr rtl="0"/>
          <a:r>
            <a:rPr lang="en-US" sz="2400" b="0" i="0" baseline="0"/>
            <a:t>Partner </a:t>
          </a:r>
          <a:endParaRPr lang="it-IT" sz="2400"/>
        </a:p>
      </dgm:t>
    </dgm:pt>
    <dgm:pt modelId="{15945C5A-5BF4-43E7-86E6-66943D78BADB}" type="parTrans" cxnId="{0B52711B-247B-485A-A22B-BC12D1770099}">
      <dgm:prSet/>
      <dgm:spPr/>
      <dgm:t>
        <a:bodyPr/>
        <a:lstStyle/>
        <a:p>
          <a:endParaRPr lang="en-US" sz="2000"/>
        </a:p>
      </dgm:t>
    </dgm:pt>
    <dgm:pt modelId="{422F4AE5-2847-43C3-9D76-DC6D1A6DCFB6}" type="sibTrans" cxnId="{0B52711B-247B-485A-A22B-BC12D1770099}">
      <dgm:prSet/>
      <dgm:spPr/>
      <dgm:t>
        <a:bodyPr/>
        <a:lstStyle/>
        <a:p>
          <a:endParaRPr lang="en-US" sz="2000"/>
        </a:p>
      </dgm:t>
    </dgm:pt>
    <dgm:pt modelId="{5208E7E2-C4D2-4902-8F59-778DE19C494A}">
      <dgm:prSet custT="1"/>
      <dgm:spPr/>
      <dgm:t>
        <a:bodyPr/>
        <a:lstStyle/>
        <a:p>
          <a:pPr rtl="0"/>
          <a:r>
            <a:rPr lang="en-US" sz="1400" b="0" i="0" baseline="0" dirty="0">
              <a:solidFill>
                <a:srgbClr val="000000"/>
              </a:solidFill>
            </a:rPr>
            <a:t>Mutual dependency  between the two contexts  </a:t>
          </a:r>
          <a:endParaRPr lang="it-IT" sz="1400" dirty="0">
            <a:solidFill>
              <a:srgbClr val="000000"/>
            </a:solidFill>
          </a:endParaRPr>
        </a:p>
      </dgm:t>
    </dgm:pt>
    <dgm:pt modelId="{18FF68F1-4AEA-4D26-9D55-325B2B6C2BF2}" type="parTrans" cxnId="{873560D2-1BA6-4685-90D6-D454884F0E5E}">
      <dgm:prSet/>
      <dgm:spPr/>
      <dgm:t>
        <a:bodyPr/>
        <a:lstStyle/>
        <a:p>
          <a:endParaRPr lang="en-US" sz="2000"/>
        </a:p>
      </dgm:t>
    </dgm:pt>
    <dgm:pt modelId="{265A20E8-4FE6-424C-88C0-EFBA1A87F0A3}" type="sibTrans" cxnId="{873560D2-1BA6-4685-90D6-D454884F0E5E}">
      <dgm:prSet/>
      <dgm:spPr/>
      <dgm:t>
        <a:bodyPr/>
        <a:lstStyle/>
        <a:p>
          <a:endParaRPr lang="en-US" sz="2000"/>
        </a:p>
      </dgm:t>
    </dgm:pt>
    <dgm:pt modelId="{591E0E97-E2D4-4E04-925A-FC8119E5FE55}">
      <dgm:prSet custT="1"/>
      <dgm:spPr/>
      <dgm:t>
        <a:bodyPr/>
        <a:lstStyle/>
        <a:p>
          <a:pPr rtl="0"/>
          <a:r>
            <a:rPr lang="en-US" sz="2400" b="0" i="0" baseline="0"/>
            <a:t>Shared Kernel</a:t>
          </a:r>
          <a:endParaRPr lang="it-IT" sz="2400"/>
        </a:p>
      </dgm:t>
    </dgm:pt>
    <dgm:pt modelId="{D848144A-F47C-40A9-B0C9-543717E9A71F}" type="parTrans" cxnId="{5D320FD2-C839-4750-BD6A-D49923381954}">
      <dgm:prSet/>
      <dgm:spPr/>
      <dgm:t>
        <a:bodyPr/>
        <a:lstStyle/>
        <a:p>
          <a:endParaRPr lang="en-US" sz="2000"/>
        </a:p>
      </dgm:t>
    </dgm:pt>
    <dgm:pt modelId="{44DE310B-AF2C-4608-927B-C299299FB143}" type="sibTrans" cxnId="{5D320FD2-C839-4750-BD6A-D49923381954}">
      <dgm:prSet/>
      <dgm:spPr/>
      <dgm:t>
        <a:bodyPr/>
        <a:lstStyle/>
        <a:p>
          <a:endParaRPr lang="en-US" sz="2000"/>
        </a:p>
      </dgm:t>
    </dgm:pt>
    <dgm:pt modelId="{F72DF2D7-72CB-41FC-889A-9CF20F3E3F38}">
      <dgm:prSet custT="1"/>
      <dgm:spPr/>
      <dgm:t>
        <a:bodyPr/>
        <a:lstStyle/>
        <a:p>
          <a:pPr rtl="0"/>
          <a:r>
            <a:rPr lang="en-US" sz="1400" b="0" i="0" baseline="0" dirty="0">
              <a:solidFill>
                <a:srgbClr val="000000"/>
              </a:solidFill>
            </a:rPr>
            <a:t>Shared model that can’t be changed without consulting teams in charge of contexts that depend on it. </a:t>
          </a:r>
          <a:endParaRPr lang="it-IT" sz="1400" dirty="0">
            <a:solidFill>
              <a:srgbClr val="000000"/>
            </a:solidFill>
          </a:endParaRPr>
        </a:p>
      </dgm:t>
    </dgm:pt>
    <dgm:pt modelId="{F230E877-A5CF-46D1-B84C-63146C96AC45}" type="parTrans" cxnId="{648986EE-D6EC-46AB-8270-239EC3AF885F}">
      <dgm:prSet/>
      <dgm:spPr/>
      <dgm:t>
        <a:bodyPr/>
        <a:lstStyle/>
        <a:p>
          <a:endParaRPr lang="en-US" sz="2000"/>
        </a:p>
      </dgm:t>
    </dgm:pt>
    <dgm:pt modelId="{637CC274-266D-451D-8724-97967EDC2ACA}" type="sibTrans" cxnId="{648986EE-D6EC-46AB-8270-239EC3AF885F}">
      <dgm:prSet/>
      <dgm:spPr/>
      <dgm:t>
        <a:bodyPr/>
        <a:lstStyle/>
        <a:p>
          <a:endParaRPr lang="en-US" sz="2000"/>
        </a:p>
      </dgm:t>
    </dgm:pt>
    <dgm:pt modelId="{B58F25F6-ABAD-453A-AD52-70BF860F1181}">
      <dgm:prSet custT="1"/>
      <dgm:spPr/>
      <dgm:t>
        <a:bodyPr/>
        <a:lstStyle/>
        <a:p>
          <a:pPr rtl="0"/>
          <a:r>
            <a:rPr lang="en-US" sz="2000" b="0" i="0" baseline="0" dirty="0"/>
            <a:t>Anti-corruption Layer</a:t>
          </a:r>
          <a:endParaRPr lang="it-IT" sz="2000" dirty="0"/>
        </a:p>
      </dgm:t>
    </dgm:pt>
    <dgm:pt modelId="{FB831BDF-7436-4E78-A0BB-A8B356C6A336}" type="parTrans" cxnId="{100A0091-ABED-44A9-BAC4-53CA087834BB}">
      <dgm:prSet/>
      <dgm:spPr/>
      <dgm:t>
        <a:bodyPr/>
        <a:lstStyle/>
        <a:p>
          <a:endParaRPr lang="en-US" sz="2000"/>
        </a:p>
      </dgm:t>
    </dgm:pt>
    <dgm:pt modelId="{ECEFD372-938C-4D7D-A150-E1A12588FE4F}" type="sibTrans" cxnId="{100A0091-ABED-44A9-BAC4-53CA087834BB}">
      <dgm:prSet/>
      <dgm:spPr/>
      <dgm:t>
        <a:bodyPr/>
        <a:lstStyle/>
        <a:p>
          <a:endParaRPr lang="en-US" sz="2000"/>
        </a:p>
      </dgm:t>
    </dgm:pt>
    <dgm:pt modelId="{EE763D60-BDCC-497D-B363-537DCCBD2BBF}">
      <dgm:prSet custT="1"/>
      <dgm:spPr/>
      <dgm:t>
        <a:bodyPr/>
        <a:lstStyle/>
        <a:p>
          <a:pPr rtl="0"/>
          <a:r>
            <a:rPr lang="en-US" sz="1400" b="0" i="0" baseline="0" dirty="0">
              <a:solidFill>
                <a:srgbClr val="000000"/>
              </a:solidFill>
            </a:rPr>
            <a:t>Additional layer giving the downstream context a fixed interface no matter what happens in the upstream context</a:t>
          </a:r>
          <a:endParaRPr lang="it-IT" sz="1400" dirty="0">
            <a:solidFill>
              <a:srgbClr val="000000"/>
            </a:solidFill>
          </a:endParaRPr>
        </a:p>
      </dgm:t>
    </dgm:pt>
    <dgm:pt modelId="{F9D695F8-CCBF-426E-B274-2666F503C96D}" type="parTrans" cxnId="{8050924A-961C-48DD-83BF-1024983691CF}">
      <dgm:prSet/>
      <dgm:spPr/>
      <dgm:t>
        <a:bodyPr/>
        <a:lstStyle/>
        <a:p>
          <a:endParaRPr lang="en-US" sz="2000"/>
        </a:p>
      </dgm:t>
    </dgm:pt>
    <dgm:pt modelId="{22F087AA-79BE-4251-B0BD-8E261549D191}" type="sibTrans" cxnId="{8050924A-961C-48DD-83BF-1024983691CF}">
      <dgm:prSet/>
      <dgm:spPr/>
      <dgm:t>
        <a:bodyPr/>
        <a:lstStyle/>
        <a:p>
          <a:endParaRPr lang="en-US" sz="2000"/>
        </a:p>
      </dgm:t>
    </dgm:pt>
    <dgm:pt modelId="{06C1D9F7-44A0-4B73-9602-9FF89731F469}" type="pres">
      <dgm:prSet presAssocID="{50343526-A879-4920-97E0-BFDE83C2BC1E}" presName="Name0" presStyleCnt="0">
        <dgm:presLayoutVars>
          <dgm:dir/>
          <dgm:animLvl val="lvl"/>
          <dgm:resizeHandles val="exact"/>
        </dgm:presLayoutVars>
      </dgm:prSet>
      <dgm:spPr/>
    </dgm:pt>
    <dgm:pt modelId="{0A349B11-97EC-4DFB-B298-FC61316DD294}" type="pres">
      <dgm:prSet presAssocID="{9D99EA5C-FAA0-4B90-A419-5F134E9B68AE}" presName="linNode" presStyleCnt="0"/>
      <dgm:spPr/>
    </dgm:pt>
    <dgm:pt modelId="{B9F47781-9227-480A-99FF-6F529D46F2D5}" type="pres">
      <dgm:prSet presAssocID="{9D99EA5C-FAA0-4B90-A419-5F134E9B68A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57D12EF-9A2A-4ED4-A00B-4F7A919DF1EA}" type="pres">
      <dgm:prSet presAssocID="{9D99EA5C-FAA0-4B90-A419-5F134E9B68AE}" presName="descendantText" presStyleLbl="alignAccFollowNode1" presStyleIdx="0" presStyleCnt="5">
        <dgm:presLayoutVars>
          <dgm:bulletEnabled val="1"/>
        </dgm:presLayoutVars>
      </dgm:prSet>
      <dgm:spPr/>
    </dgm:pt>
    <dgm:pt modelId="{198239A7-7628-4BD3-B3AB-F09FC4293699}" type="pres">
      <dgm:prSet presAssocID="{D6D6F302-5CC2-44FB-8D9D-6BB3DD72A51D}" presName="sp" presStyleCnt="0"/>
      <dgm:spPr/>
    </dgm:pt>
    <dgm:pt modelId="{B79D6CC8-5012-4DE5-93C8-8F5BA0DA704A}" type="pres">
      <dgm:prSet presAssocID="{DAC3809D-E9EF-40B2-A313-204E9EF714F2}" presName="linNode" presStyleCnt="0"/>
      <dgm:spPr/>
    </dgm:pt>
    <dgm:pt modelId="{F9537717-40AE-4099-B609-E542A1946170}" type="pres">
      <dgm:prSet presAssocID="{DAC3809D-E9EF-40B2-A313-204E9EF714F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84AF7F2-D133-4C4F-A43F-0C3D40E81CCB}" type="pres">
      <dgm:prSet presAssocID="{DAC3809D-E9EF-40B2-A313-204E9EF714F2}" presName="descendantText" presStyleLbl="alignAccFollowNode1" presStyleIdx="1" presStyleCnt="5">
        <dgm:presLayoutVars>
          <dgm:bulletEnabled val="1"/>
        </dgm:presLayoutVars>
      </dgm:prSet>
      <dgm:spPr/>
    </dgm:pt>
    <dgm:pt modelId="{829B9F4A-69A5-486C-8D32-4CB0BB6A1A96}" type="pres">
      <dgm:prSet presAssocID="{1CD3AA8E-34A5-4C87-A04F-BA1AEAD8E2CF}" presName="sp" presStyleCnt="0"/>
      <dgm:spPr/>
    </dgm:pt>
    <dgm:pt modelId="{24384CED-7CD1-471C-9E64-D9535D159CAC}" type="pres">
      <dgm:prSet presAssocID="{F09894FA-3B50-41C8-9DA8-C745B65F9744}" presName="linNode" presStyleCnt="0"/>
      <dgm:spPr/>
    </dgm:pt>
    <dgm:pt modelId="{BC124659-0168-4647-819A-4113F7272044}" type="pres">
      <dgm:prSet presAssocID="{F09894FA-3B50-41C8-9DA8-C745B65F974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B3EC875-AC41-455F-A558-7291059C204E}" type="pres">
      <dgm:prSet presAssocID="{F09894FA-3B50-41C8-9DA8-C745B65F9744}" presName="descendantText" presStyleLbl="alignAccFollowNode1" presStyleIdx="2" presStyleCnt="5">
        <dgm:presLayoutVars>
          <dgm:bulletEnabled val="1"/>
        </dgm:presLayoutVars>
      </dgm:prSet>
      <dgm:spPr/>
    </dgm:pt>
    <dgm:pt modelId="{62FCEFE2-8B93-4AA3-876A-5B948C2E03E2}" type="pres">
      <dgm:prSet presAssocID="{422F4AE5-2847-43C3-9D76-DC6D1A6DCFB6}" presName="sp" presStyleCnt="0"/>
      <dgm:spPr/>
    </dgm:pt>
    <dgm:pt modelId="{8E562F82-D7F6-42B5-BFA0-E5C779447851}" type="pres">
      <dgm:prSet presAssocID="{591E0E97-E2D4-4E04-925A-FC8119E5FE55}" presName="linNode" presStyleCnt="0"/>
      <dgm:spPr/>
    </dgm:pt>
    <dgm:pt modelId="{7BA379EC-17A8-43DF-B24D-63C376D3EBBB}" type="pres">
      <dgm:prSet presAssocID="{591E0E97-E2D4-4E04-925A-FC8119E5FE5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6A3BCDB-9D8B-40B1-B654-5AAE94592219}" type="pres">
      <dgm:prSet presAssocID="{591E0E97-E2D4-4E04-925A-FC8119E5FE55}" presName="descendantText" presStyleLbl="alignAccFollowNode1" presStyleIdx="3" presStyleCnt="5">
        <dgm:presLayoutVars>
          <dgm:bulletEnabled val="1"/>
        </dgm:presLayoutVars>
      </dgm:prSet>
      <dgm:spPr/>
    </dgm:pt>
    <dgm:pt modelId="{B75CCF80-22B5-4336-962A-81AE1D9F32D6}" type="pres">
      <dgm:prSet presAssocID="{44DE310B-AF2C-4608-927B-C299299FB143}" presName="sp" presStyleCnt="0"/>
      <dgm:spPr/>
    </dgm:pt>
    <dgm:pt modelId="{2DB02DBB-14A7-4979-B36F-F19D4307ACED}" type="pres">
      <dgm:prSet presAssocID="{B58F25F6-ABAD-453A-AD52-70BF860F1181}" presName="linNode" presStyleCnt="0"/>
      <dgm:spPr/>
    </dgm:pt>
    <dgm:pt modelId="{45C8C2B3-9BB0-4187-84A5-71CAC0D59126}" type="pres">
      <dgm:prSet presAssocID="{B58F25F6-ABAD-453A-AD52-70BF860F118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B30A044F-30DE-45F6-8854-4F597F5713E7}" type="pres">
      <dgm:prSet presAssocID="{B58F25F6-ABAD-453A-AD52-70BF860F118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E219ACA4-B6F1-4593-881E-239632206D45}" type="presOf" srcId="{EC245BAF-C776-4FA2-8A16-49A096450B82}" destId="{F84AF7F2-D133-4C4F-A43F-0C3D40E81CCB}" srcOrd="0" destOrd="0" presId="urn:microsoft.com/office/officeart/2005/8/layout/vList5"/>
    <dgm:cxn modelId="{9E4C757C-E5FA-4B80-8C56-274BA3B1EA9F}" srcId="{DAC3809D-E9EF-40B2-A313-204E9EF714F2}" destId="{16CD3A5C-0BC5-4E1A-88E7-BC5E290E6232}" srcOrd="1" destOrd="0" parTransId="{1ACF5ACF-061C-42EA-8E1A-5D8611360EED}" sibTransId="{2EF5B4E7-3B10-4968-8187-79BEF4D2E518}"/>
    <dgm:cxn modelId="{04F260D0-6C01-4DE0-867A-1FCFF2F6A444}" type="presOf" srcId="{9D99EA5C-FAA0-4B90-A419-5F134E9B68AE}" destId="{B9F47781-9227-480A-99FF-6F529D46F2D5}" srcOrd="0" destOrd="0" presId="urn:microsoft.com/office/officeart/2005/8/layout/vList5"/>
    <dgm:cxn modelId="{32B6B681-6E05-4CAD-95D1-EC8989541132}" type="presOf" srcId="{4D30D65A-21B1-45D9-B423-B4DEAF09D182}" destId="{657D12EF-9A2A-4ED4-A00B-4F7A919DF1EA}" srcOrd="0" destOrd="1" presId="urn:microsoft.com/office/officeart/2005/8/layout/vList5"/>
    <dgm:cxn modelId="{873560D2-1BA6-4685-90D6-D454884F0E5E}" srcId="{F09894FA-3B50-41C8-9DA8-C745B65F9744}" destId="{5208E7E2-C4D2-4902-8F59-778DE19C494A}" srcOrd="0" destOrd="0" parTransId="{18FF68F1-4AEA-4D26-9D55-325B2B6C2BF2}" sibTransId="{265A20E8-4FE6-424C-88C0-EFBA1A87F0A3}"/>
    <dgm:cxn modelId="{8C420918-FC38-497B-BB0C-FBF3F2D82E53}" type="presOf" srcId="{591E0E97-E2D4-4E04-925A-FC8119E5FE55}" destId="{7BA379EC-17A8-43DF-B24D-63C376D3EBBB}" srcOrd="0" destOrd="0" presId="urn:microsoft.com/office/officeart/2005/8/layout/vList5"/>
    <dgm:cxn modelId="{DB2B5529-DE32-46A2-ACC7-5597D3E296E5}" type="presOf" srcId="{EE763D60-BDCC-497D-B363-537DCCBD2BBF}" destId="{B30A044F-30DE-45F6-8854-4F597F5713E7}" srcOrd="0" destOrd="0" presId="urn:microsoft.com/office/officeart/2005/8/layout/vList5"/>
    <dgm:cxn modelId="{EE9EBBF0-AD25-4ADB-AE7D-AEBFCCCD8B28}" srcId="{DAC3809D-E9EF-40B2-A313-204E9EF714F2}" destId="{EC245BAF-C776-4FA2-8A16-49A096450B82}" srcOrd="0" destOrd="0" parTransId="{8DE404D3-1C30-4B2C-BB76-2AB0D2042333}" sibTransId="{229EFADE-73EE-4542-961C-FEB15C4A71B7}"/>
    <dgm:cxn modelId="{100A0091-ABED-44A9-BAC4-53CA087834BB}" srcId="{50343526-A879-4920-97E0-BFDE83C2BC1E}" destId="{B58F25F6-ABAD-453A-AD52-70BF860F1181}" srcOrd="4" destOrd="0" parTransId="{FB831BDF-7436-4E78-A0BB-A8B356C6A336}" sibTransId="{ECEFD372-938C-4D7D-A150-E1A12588FE4F}"/>
    <dgm:cxn modelId="{3703F069-4EEF-4803-A01F-A312BDABD3BE}" srcId="{50343526-A879-4920-97E0-BFDE83C2BC1E}" destId="{DAC3809D-E9EF-40B2-A313-204E9EF714F2}" srcOrd="1" destOrd="0" parTransId="{D5805C17-A7DB-4269-809F-728CC85763C7}" sibTransId="{1CD3AA8E-34A5-4C87-A04F-BA1AEAD8E2CF}"/>
    <dgm:cxn modelId="{EC7B0631-FBA3-4D8F-8B34-227CBFA9D4C0}" type="presOf" srcId="{5208E7E2-C4D2-4902-8F59-778DE19C494A}" destId="{0B3EC875-AC41-455F-A558-7291059C204E}" srcOrd="0" destOrd="0" presId="urn:microsoft.com/office/officeart/2005/8/layout/vList5"/>
    <dgm:cxn modelId="{648986EE-D6EC-46AB-8270-239EC3AF885F}" srcId="{591E0E97-E2D4-4E04-925A-FC8119E5FE55}" destId="{F72DF2D7-72CB-41FC-889A-9CF20F3E3F38}" srcOrd="0" destOrd="0" parTransId="{F230E877-A5CF-46D1-B84C-63146C96AC45}" sibTransId="{637CC274-266D-451D-8724-97967EDC2ACA}"/>
    <dgm:cxn modelId="{39E4490A-1548-4E46-871A-D1AC026FF70D}" srcId="{50343526-A879-4920-97E0-BFDE83C2BC1E}" destId="{9D99EA5C-FAA0-4B90-A419-5F134E9B68AE}" srcOrd="0" destOrd="0" parTransId="{988B2502-DBDC-4537-9A54-AFE3480DFD84}" sibTransId="{D6D6F302-5CC2-44FB-8D9D-6BB3DD72A51D}"/>
    <dgm:cxn modelId="{69A2B693-E840-448E-809E-65CDA8708C9B}" type="presOf" srcId="{16CD3A5C-0BC5-4E1A-88E7-BC5E290E6232}" destId="{F84AF7F2-D133-4C4F-A43F-0C3D40E81CCB}" srcOrd="0" destOrd="1" presId="urn:microsoft.com/office/officeart/2005/8/layout/vList5"/>
    <dgm:cxn modelId="{41D4E7C8-3A26-4E56-890E-DEAE06C82278}" type="presOf" srcId="{87802EFA-49EC-4AC2-AF63-0242EAB84D04}" destId="{657D12EF-9A2A-4ED4-A00B-4F7A919DF1EA}" srcOrd="0" destOrd="0" presId="urn:microsoft.com/office/officeart/2005/8/layout/vList5"/>
    <dgm:cxn modelId="{5D320FD2-C839-4750-BD6A-D49923381954}" srcId="{50343526-A879-4920-97E0-BFDE83C2BC1E}" destId="{591E0E97-E2D4-4E04-925A-FC8119E5FE55}" srcOrd="3" destOrd="0" parTransId="{D848144A-F47C-40A9-B0C9-543717E9A71F}" sibTransId="{44DE310B-AF2C-4608-927B-C299299FB143}"/>
    <dgm:cxn modelId="{8050924A-961C-48DD-83BF-1024983691CF}" srcId="{B58F25F6-ABAD-453A-AD52-70BF860F1181}" destId="{EE763D60-BDCC-497D-B363-537DCCBD2BBF}" srcOrd="0" destOrd="0" parTransId="{F9D695F8-CCBF-426E-B274-2666F503C96D}" sibTransId="{22F087AA-79BE-4251-B0BD-8E261549D191}"/>
    <dgm:cxn modelId="{87D1DD72-FB62-4CD7-82E7-723FEB951994}" type="presOf" srcId="{F72DF2D7-72CB-41FC-889A-9CF20F3E3F38}" destId="{C6A3BCDB-9D8B-40B1-B654-5AAE94592219}" srcOrd="0" destOrd="0" presId="urn:microsoft.com/office/officeart/2005/8/layout/vList5"/>
    <dgm:cxn modelId="{2594CB38-4FD7-4C1C-AEEB-8B213BB463E7}" type="presOf" srcId="{DAC3809D-E9EF-40B2-A313-204E9EF714F2}" destId="{F9537717-40AE-4099-B609-E542A1946170}" srcOrd="0" destOrd="0" presId="urn:microsoft.com/office/officeart/2005/8/layout/vList5"/>
    <dgm:cxn modelId="{9408A408-D2F2-4C37-803D-7F67F68387DC}" type="presOf" srcId="{B58F25F6-ABAD-453A-AD52-70BF860F1181}" destId="{45C8C2B3-9BB0-4187-84A5-71CAC0D59126}" srcOrd="0" destOrd="0" presId="urn:microsoft.com/office/officeart/2005/8/layout/vList5"/>
    <dgm:cxn modelId="{E5FA9150-94F7-495F-9B4D-00C98A10C2A1}" type="presOf" srcId="{50343526-A879-4920-97E0-BFDE83C2BC1E}" destId="{06C1D9F7-44A0-4B73-9602-9FF89731F469}" srcOrd="0" destOrd="0" presId="urn:microsoft.com/office/officeart/2005/8/layout/vList5"/>
    <dgm:cxn modelId="{7FB32C50-0E4B-4101-9228-63564DF2DF5B}" type="presOf" srcId="{F09894FA-3B50-41C8-9DA8-C745B65F9744}" destId="{BC124659-0168-4647-819A-4113F7272044}" srcOrd="0" destOrd="0" presId="urn:microsoft.com/office/officeart/2005/8/layout/vList5"/>
    <dgm:cxn modelId="{91B8378E-B11B-42B6-9712-B365A0CB874C}" srcId="{9D99EA5C-FAA0-4B90-A419-5F134E9B68AE}" destId="{87802EFA-49EC-4AC2-AF63-0242EAB84D04}" srcOrd="0" destOrd="0" parTransId="{05DCCAC7-E7BB-4B8D-A821-F3A7A856AF5A}" sibTransId="{CC3BDB2F-94FB-4AF4-AB35-CD7E28FCB41F}"/>
    <dgm:cxn modelId="{0B52711B-247B-485A-A22B-BC12D1770099}" srcId="{50343526-A879-4920-97E0-BFDE83C2BC1E}" destId="{F09894FA-3B50-41C8-9DA8-C745B65F9744}" srcOrd="2" destOrd="0" parTransId="{15945C5A-5BF4-43E7-86E6-66943D78BADB}" sibTransId="{422F4AE5-2847-43C3-9D76-DC6D1A6DCFB6}"/>
    <dgm:cxn modelId="{E6CB9EE1-7B96-437E-A617-8EA071904069}" srcId="{9D99EA5C-FAA0-4B90-A419-5F134E9B68AE}" destId="{4D30D65A-21B1-45D9-B423-B4DEAF09D182}" srcOrd="1" destOrd="0" parTransId="{57A8949A-C225-4730-A030-EE622A08F8BE}" sibTransId="{927D9E22-61C0-4239-A8DC-2E7FD2258E9E}"/>
    <dgm:cxn modelId="{03BB3F58-B6D1-4741-B216-A4D951A6B656}" type="presParOf" srcId="{06C1D9F7-44A0-4B73-9602-9FF89731F469}" destId="{0A349B11-97EC-4DFB-B298-FC61316DD294}" srcOrd="0" destOrd="0" presId="urn:microsoft.com/office/officeart/2005/8/layout/vList5"/>
    <dgm:cxn modelId="{AF0E232B-4FE7-4A42-AB4A-DC8A8D297F7F}" type="presParOf" srcId="{0A349B11-97EC-4DFB-B298-FC61316DD294}" destId="{B9F47781-9227-480A-99FF-6F529D46F2D5}" srcOrd="0" destOrd="0" presId="urn:microsoft.com/office/officeart/2005/8/layout/vList5"/>
    <dgm:cxn modelId="{67C941DD-D445-4461-A600-F43F41FC13F2}" type="presParOf" srcId="{0A349B11-97EC-4DFB-B298-FC61316DD294}" destId="{657D12EF-9A2A-4ED4-A00B-4F7A919DF1EA}" srcOrd="1" destOrd="0" presId="urn:microsoft.com/office/officeart/2005/8/layout/vList5"/>
    <dgm:cxn modelId="{FABE1F2F-3985-4B10-9ED0-07FB97697F24}" type="presParOf" srcId="{06C1D9F7-44A0-4B73-9602-9FF89731F469}" destId="{198239A7-7628-4BD3-B3AB-F09FC4293699}" srcOrd="1" destOrd="0" presId="urn:microsoft.com/office/officeart/2005/8/layout/vList5"/>
    <dgm:cxn modelId="{D31A9633-D2D6-43E9-8008-CB399B9106B6}" type="presParOf" srcId="{06C1D9F7-44A0-4B73-9602-9FF89731F469}" destId="{B79D6CC8-5012-4DE5-93C8-8F5BA0DA704A}" srcOrd="2" destOrd="0" presId="urn:microsoft.com/office/officeart/2005/8/layout/vList5"/>
    <dgm:cxn modelId="{59C62004-DE44-45F9-8B89-1AA1340EB300}" type="presParOf" srcId="{B79D6CC8-5012-4DE5-93C8-8F5BA0DA704A}" destId="{F9537717-40AE-4099-B609-E542A1946170}" srcOrd="0" destOrd="0" presId="urn:microsoft.com/office/officeart/2005/8/layout/vList5"/>
    <dgm:cxn modelId="{3A275518-739F-4772-87BE-8D9A9C3E9ACF}" type="presParOf" srcId="{B79D6CC8-5012-4DE5-93C8-8F5BA0DA704A}" destId="{F84AF7F2-D133-4C4F-A43F-0C3D40E81CCB}" srcOrd="1" destOrd="0" presId="urn:microsoft.com/office/officeart/2005/8/layout/vList5"/>
    <dgm:cxn modelId="{2EB39C01-FF75-4EF8-9452-50FB26EE2B12}" type="presParOf" srcId="{06C1D9F7-44A0-4B73-9602-9FF89731F469}" destId="{829B9F4A-69A5-486C-8D32-4CB0BB6A1A96}" srcOrd="3" destOrd="0" presId="urn:microsoft.com/office/officeart/2005/8/layout/vList5"/>
    <dgm:cxn modelId="{A5D08C8B-4D75-4101-91A2-6BFE014E69B7}" type="presParOf" srcId="{06C1D9F7-44A0-4B73-9602-9FF89731F469}" destId="{24384CED-7CD1-471C-9E64-D9535D159CAC}" srcOrd="4" destOrd="0" presId="urn:microsoft.com/office/officeart/2005/8/layout/vList5"/>
    <dgm:cxn modelId="{4D27AAA3-E1AB-489F-8FBC-52C33DC59B88}" type="presParOf" srcId="{24384CED-7CD1-471C-9E64-D9535D159CAC}" destId="{BC124659-0168-4647-819A-4113F7272044}" srcOrd="0" destOrd="0" presId="urn:microsoft.com/office/officeart/2005/8/layout/vList5"/>
    <dgm:cxn modelId="{22BCB1D9-008F-4301-BA7A-225C4A5C9BFD}" type="presParOf" srcId="{24384CED-7CD1-471C-9E64-D9535D159CAC}" destId="{0B3EC875-AC41-455F-A558-7291059C204E}" srcOrd="1" destOrd="0" presId="urn:microsoft.com/office/officeart/2005/8/layout/vList5"/>
    <dgm:cxn modelId="{E5ED72A9-5A58-47CB-92B8-0F625402E4C6}" type="presParOf" srcId="{06C1D9F7-44A0-4B73-9602-9FF89731F469}" destId="{62FCEFE2-8B93-4AA3-876A-5B948C2E03E2}" srcOrd="5" destOrd="0" presId="urn:microsoft.com/office/officeart/2005/8/layout/vList5"/>
    <dgm:cxn modelId="{6165465A-FB0B-439C-B884-82A263DCDC27}" type="presParOf" srcId="{06C1D9F7-44A0-4B73-9602-9FF89731F469}" destId="{8E562F82-D7F6-42B5-BFA0-E5C779447851}" srcOrd="6" destOrd="0" presId="urn:microsoft.com/office/officeart/2005/8/layout/vList5"/>
    <dgm:cxn modelId="{CA9AC3B7-0C77-46FB-AAEB-FCEA21C596C4}" type="presParOf" srcId="{8E562F82-D7F6-42B5-BFA0-E5C779447851}" destId="{7BA379EC-17A8-43DF-B24D-63C376D3EBBB}" srcOrd="0" destOrd="0" presId="urn:microsoft.com/office/officeart/2005/8/layout/vList5"/>
    <dgm:cxn modelId="{BE3731B1-8BAA-432D-BB7B-658EF82C22AE}" type="presParOf" srcId="{8E562F82-D7F6-42B5-BFA0-E5C779447851}" destId="{C6A3BCDB-9D8B-40B1-B654-5AAE94592219}" srcOrd="1" destOrd="0" presId="urn:microsoft.com/office/officeart/2005/8/layout/vList5"/>
    <dgm:cxn modelId="{9E3FD528-6C4E-4A52-9550-C43B55269566}" type="presParOf" srcId="{06C1D9F7-44A0-4B73-9602-9FF89731F469}" destId="{B75CCF80-22B5-4336-962A-81AE1D9F32D6}" srcOrd="7" destOrd="0" presId="urn:microsoft.com/office/officeart/2005/8/layout/vList5"/>
    <dgm:cxn modelId="{0966D8A3-B646-4717-BE18-E492597C07D3}" type="presParOf" srcId="{06C1D9F7-44A0-4B73-9602-9FF89731F469}" destId="{2DB02DBB-14A7-4979-B36F-F19D4307ACED}" srcOrd="8" destOrd="0" presId="urn:microsoft.com/office/officeart/2005/8/layout/vList5"/>
    <dgm:cxn modelId="{DD0CE7E5-ABF1-43B7-84AF-67A89519EB26}" type="presParOf" srcId="{2DB02DBB-14A7-4979-B36F-F19D4307ACED}" destId="{45C8C2B3-9BB0-4187-84A5-71CAC0D59126}" srcOrd="0" destOrd="0" presId="urn:microsoft.com/office/officeart/2005/8/layout/vList5"/>
    <dgm:cxn modelId="{ED11674A-7601-44BF-95B3-15499D3C144A}" type="presParOf" srcId="{2DB02DBB-14A7-4979-B36F-F19D4307ACED}" destId="{B30A044F-30DE-45F6-8854-4F597F5713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9B56B-AF7D-48AD-8464-A4B15B61DEC0}">
      <dsp:nvSpPr>
        <dsp:cNvPr id="0" name=""/>
        <dsp:cNvSpPr/>
      </dsp:nvSpPr>
      <dsp:spPr>
        <a:xfrm>
          <a:off x="956566" y="1026629"/>
          <a:ext cx="2803952" cy="9240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WORDS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956566" y="1026629"/>
        <a:ext cx="2803952" cy="924029"/>
      </dsp:txXfrm>
    </dsp:sp>
    <dsp:sp modelId="{E62ED96D-851F-4C21-AAA6-959A846D3C9B}">
      <dsp:nvSpPr>
        <dsp:cNvPr id="0" name=""/>
        <dsp:cNvSpPr/>
      </dsp:nvSpPr>
      <dsp:spPr>
        <a:xfrm>
          <a:off x="953380" y="745597"/>
          <a:ext cx="223041" cy="223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05AF24-0DF3-455C-9D52-0119536818A8}">
      <dsp:nvSpPr>
        <dsp:cNvPr id="0" name=""/>
        <dsp:cNvSpPr/>
      </dsp:nvSpPr>
      <dsp:spPr>
        <a:xfrm>
          <a:off x="1109509" y="433338"/>
          <a:ext cx="223041" cy="223041"/>
        </a:xfrm>
        <a:prstGeom prst="ellipse">
          <a:avLst/>
        </a:prstGeom>
        <a:solidFill>
          <a:schemeClr val="accent2">
            <a:hueOff val="132655"/>
            <a:satOff val="-1266"/>
            <a:lumOff val="-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175C1F-169A-4F02-9E05-04858F65973D}">
      <dsp:nvSpPr>
        <dsp:cNvPr id="0" name=""/>
        <dsp:cNvSpPr/>
      </dsp:nvSpPr>
      <dsp:spPr>
        <a:xfrm>
          <a:off x="1484219" y="495790"/>
          <a:ext cx="350494" cy="350494"/>
        </a:xfrm>
        <a:prstGeom prst="ellipse">
          <a:avLst/>
        </a:prstGeom>
        <a:solidFill>
          <a:schemeClr val="accent2">
            <a:hueOff val="265310"/>
            <a:satOff val="-2532"/>
            <a:lumOff val="-7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9E5CD-FB2A-4AC9-AABF-37A8D0785F36}">
      <dsp:nvSpPr>
        <dsp:cNvPr id="0" name=""/>
        <dsp:cNvSpPr/>
      </dsp:nvSpPr>
      <dsp:spPr>
        <a:xfrm>
          <a:off x="1796477" y="152306"/>
          <a:ext cx="223041" cy="223041"/>
        </a:xfrm>
        <a:prstGeom prst="ellipse">
          <a:avLst/>
        </a:prstGeom>
        <a:solidFill>
          <a:schemeClr val="accent2">
            <a:hueOff val="397964"/>
            <a:satOff val="-3797"/>
            <a:lumOff val="-1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A1E30-AEF5-4A54-85FB-89C64AE4F712}">
      <dsp:nvSpPr>
        <dsp:cNvPr id="0" name=""/>
        <dsp:cNvSpPr/>
      </dsp:nvSpPr>
      <dsp:spPr>
        <a:xfrm>
          <a:off x="2202413" y="27402"/>
          <a:ext cx="223041" cy="223041"/>
        </a:xfrm>
        <a:prstGeom prst="ellipse">
          <a:avLst/>
        </a:prstGeom>
        <a:solidFill>
          <a:schemeClr val="accent2">
            <a:hueOff val="530619"/>
            <a:satOff val="-5063"/>
            <a:lumOff val="-15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07E477-E6EA-4C29-BE92-D420D631C2BA}">
      <dsp:nvSpPr>
        <dsp:cNvPr id="0" name=""/>
        <dsp:cNvSpPr/>
      </dsp:nvSpPr>
      <dsp:spPr>
        <a:xfrm>
          <a:off x="2702026" y="245983"/>
          <a:ext cx="223041" cy="223041"/>
        </a:xfrm>
        <a:prstGeom prst="ellipse">
          <a:avLst/>
        </a:prstGeom>
        <a:solidFill>
          <a:schemeClr val="accent2">
            <a:hueOff val="663274"/>
            <a:satOff val="-6329"/>
            <a:lumOff val="-19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D13464-4DF4-4012-9611-89370A21BC11}">
      <dsp:nvSpPr>
        <dsp:cNvPr id="0" name=""/>
        <dsp:cNvSpPr/>
      </dsp:nvSpPr>
      <dsp:spPr>
        <a:xfrm>
          <a:off x="3014285" y="402112"/>
          <a:ext cx="350494" cy="350494"/>
        </a:xfrm>
        <a:prstGeom prst="ellipse">
          <a:avLst/>
        </a:prstGeom>
        <a:solidFill>
          <a:schemeClr val="accent2">
            <a:hueOff val="795929"/>
            <a:satOff val="-7595"/>
            <a:lumOff val="-2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FB57A-6302-4654-B605-216C8F78BD72}">
      <dsp:nvSpPr>
        <dsp:cNvPr id="0" name=""/>
        <dsp:cNvSpPr/>
      </dsp:nvSpPr>
      <dsp:spPr>
        <a:xfrm>
          <a:off x="3451446" y="745597"/>
          <a:ext cx="223041" cy="223041"/>
        </a:xfrm>
        <a:prstGeom prst="ellipse">
          <a:avLst/>
        </a:prstGeom>
        <a:solidFill>
          <a:schemeClr val="accent2">
            <a:hueOff val="928584"/>
            <a:satOff val="-8861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65E962-6CC2-4CEA-BD48-BB9421EC3A29}">
      <dsp:nvSpPr>
        <dsp:cNvPr id="0" name=""/>
        <dsp:cNvSpPr/>
      </dsp:nvSpPr>
      <dsp:spPr>
        <a:xfrm>
          <a:off x="3638801" y="1089081"/>
          <a:ext cx="223041" cy="223041"/>
        </a:xfrm>
        <a:prstGeom prst="ellipse">
          <a:avLst/>
        </a:prstGeom>
        <a:solidFill>
          <a:schemeClr val="accent2">
            <a:hueOff val="1061239"/>
            <a:satOff val="-10127"/>
            <a:lumOff val="-3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2B48B0-F300-4E89-BE6B-BD603AD3E215}">
      <dsp:nvSpPr>
        <dsp:cNvPr id="0" name=""/>
        <dsp:cNvSpPr/>
      </dsp:nvSpPr>
      <dsp:spPr>
        <a:xfrm>
          <a:off x="2015058" y="433338"/>
          <a:ext cx="573535" cy="573535"/>
        </a:xfrm>
        <a:prstGeom prst="ellipse">
          <a:avLst/>
        </a:prstGeom>
        <a:solidFill>
          <a:schemeClr val="accent2">
            <a:hueOff val="1193893"/>
            <a:satOff val="-11392"/>
            <a:lumOff val="-35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FC8A1-8B37-4AA4-933A-14A9B594AC83}">
      <dsp:nvSpPr>
        <dsp:cNvPr id="0" name=""/>
        <dsp:cNvSpPr/>
      </dsp:nvSpPr>
      <dsp:spPr>
        <a:xfrm>
          <a:off x="797250" y="1619920"/>
          <a:ext cx="223041" cy="223041"/>
        </a:xfrm>
        <a:prstGeom prst="ellipse">
          <a:avLst/>
        </a:prstGeom>
        <a:solidFill>
          <a:schemeClr val="accent2">
            <a:hueOff val="1326548"/>
            <a:satOff val="-12658"/>
            <a:lumOff val="-39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EAE1F-113F-4AC3-BE47-55CA7BD84549}">
      <dsp:nvSpPr>
        <dsp:cNvPr id="0" name=""/>
        <dsp:cNvSpPr/>
      </dsp:nvSpPr>
      <dsp:spPr>
        <a:xfrm>
          <a:off x="984605" y="1900953"/>
          <a:ext cx="350494" cy="350494"/>
        </a:xfrm>
        <a:prstGeom prst="ellipse">
          <a:avLst/>
        </a:prstGeom>
        <a:solidFill>
          <a:schemeClr val="accent2">
            <a:hueOff val="1459203"/>
            <a:satOff val="-13924"/>
            <a:lumOff val="-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B802D-B191-4609-8B77-99CDC18EBD56}">
      <dsp:nvSpPr>
        <dsp:cNvPr id="0" name=""/>
        <dsp:cNvSpPr/>
      </dsp:nvSpPr>
      <dsp:spPr>
        <a:xfrm>
          <a:off x="1452993" y="2150759"/>
          <a:ext cx="509809" cy="509809"/>
        </a:xfrm>
        <a:prstGeom prst="ellipse">
          <a:avLst/>
        </a:prstGeom>
        <a:solidFill>
          <a:schemeClr val="accent2">
            <a:hueOff val="1591858"/>
            <a:satOff val="-15190"/>
            <a:lumOff val="-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809FC-47CE-4F5D-863D-A9B7D8FCC2BD}">
      <dsp:nvSpPr>
        <dsp:cNvPr id="0" name=""/>
        <dsp:cNvSpPr/>
      </dsp:nvSpPr>
      <dsp:spPr>
        <a:xfrm>
          <a:off x="2108735" y="2556695"/>
          <a:ext cx="223041" cy="223041"/>
        </a:xfrm>
        <a:prstGeom prst="ellipse">
          <a:avLst/>
        </a:prstGeom>
        <a:solidFill>
          <a:schemeClr val="accent2">
            <a:hueOff val="1724513"/>
            <a:satOff val="-16456"/>
            <a:lumOff val="-5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9A4F1-F924-41A6-92AB-A0259BE112DD}">
      <dsp:nvSpPr>
        <dsp:cNvPr id="0" name=""/>
        <dsp:cNvSpPr/>
      </dsp:nvSpPr>
      <dsp:spPr>
        <a:xfrm>
          <a:off x="2233639" y="2150759"/>
          <a:ext cx="350494" cy="350494"/>
        </a:xfrm>
        <a:prstGeom prst="ellipse">
          <a:avLst/>
        </a:prstGeom>
        <a:solidFill>
          <a:schemeClr val="accent2">
            <a:hueOff val="1857168"/>
            <a:satOff val="-17722"/>
            <a:lumOff val="-54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ACE87-D611-4FE8-970A-6182BC13B5F6}">
      <dsp:nvSpPr>
        <dsp:cNvPr id="0" name=""/>
        <dsp:cNvSpPr/>
      </dsp:nvSpPr>
      <dsp:spPr>
        <a:xfrm>
          <a:off x="2545897" y="2587921"/>
          <a:ext cx="223041" cy="223041"/>
        </a:xfrm>
        <a:prstGeom prst="ellipse">
          <a:avLst/>
        </a:prstGeom>
        <a:solidFill>
          <a:schemeClr val="accent2">
            <a:hueOff val="1989822"/>
            <a:satOff val="-18987"/>
            <a:lumOff val="-58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B6280-A2C3-466B-92B7-2BDA9D1EBDA2}">
      <dsp:nvSpPr>
        <dsp:cNvPr id="0" name=""/>
        <dsp:cNvSpPr/>
      </dsp:nvSpPr>
      <dsp:spPr>
        <a:xfrm>
          <a:off x="2826930" y="2088308"/>
          <a:ext cx="509809" cy="509809"/>
        </a:xfrm>
        <a:prstGeom prst="ellipse">
          <a:avLst/>
        </a:prstGeom>
        <a:solidFill>
          <a:schemeClr val="accent2">
            <a:hueOff val="2122477"/>
            <a:satOff val="-20253"/>
            <a:lumOff val="-6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339A2-CBDA-40F0-B5EB-B8A036905699}">
      <dsp:nvSpPr>
        <dsp:cNvPr id="0" name=""/>
        <dsp:cNvSpPr/>
      </dsp:nvSpPr>
      <dsp:spPr>
        <a:xfrm>
          <a:off x="3513898" y="1963404"/>
          <a:ext cx="350494" cy="350494"/>
        </a:xfrm>
        <a:prstGeom prst="ellipse">
          <a:avLst/>
        </a:prstGeom>
        <a:solidFill>
          <a:schemeClr val="accent2">
            <a:hueOff val="2255132"/>
            <a:satOff val="-21519"/>
            <a:lumOff val="-6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3509B-4D02-4F60-BFB0-C27F98673826}">
      <dsp:nvSpPr>
        <dsp:cNvPr id="0" name=""/>
        <dsp:cNvSpPr/>
      </dsp:nvSpPr>
      <dsp:spPr>
        <a:xfrm>
          <a:off x="3864392" y="495271"/>
          <a:ext cx="1029351" cy="1965143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828D3-4D38-47A5-9194-452BA6C7A890}">
      <dsp:nvSpPr>
        <dsp:cNvPr id="0" name=""/>
        <dsp:cNvSpPr/>
      </dsp:nvSpPr>
      <dsp:spPr>
        <a:xfrm>
          <a:off x="4706589" y="495271"/>
          <a:ext cx="1029351" cy="1965143"/>
        </a:xfrm>
        <a:prstGeom prst="chevron">
          <a:avLst>
            <a:gd name="adj" fmla="val 6231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F818B-F8C6-418E-BB42-C20118A91183}">
      <dsp:nvSpPr>
        <dsp:cNvPr id="0" name=""/>
        <dsp:cNvSpPr/>
      </dsp:nvSpPr>
      <dsp:spPr>
        <a:xfrm>
          <a:off x="5848233" y="332867"/>
          <a:ext cx="2386223" cy="2386223"/>
        </a:xfrm>
        <a:prstGeom prst="ellipse">
          <a:avLst/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REQUIREMENTS</a:t>
          </a:r>
          <a:endParaRPr lang="en-US" sz="1600" kern="1200" dirty="0"/>
        </a:p>
      </dsp:txBody>
      <dsp:txXfrm>
        <a:off x="6197687" y="682321"/>
        <a:ext cx="1687315" cy="1687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8B95-7C5B-4566-8ACB-3AB4A10E8109}">
      <dsp:nvSpPr>
        <dsp:cNvPr id="0" name=""/>
        <dsp:cNvSpPr/>
      </dsp:nvSpPr>
      <dsp:spPr>
        <a:xfrm>
          <a:off x="0" y="1097279"/>
          <a:ext cx="7982606" cy="1463040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AA59E-C146-413F-AD5A-B2625B74DFC9}">
      <dsp:nvSpPr>
        <dsp:cNvPr id="0" name=""/>
        <dsp:cNvSpPr/>
      </dsp:nvSpPr>
      <dsp:spPr>
        <a:xfrm>
          <a:off x="3507" y="0"/>
          <a:ext cx="2315267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  <a:cs typeface="Arial" panose="020B0604020202020204" pitchFamily="34" charset="0"/>
            </a:rPr>
            <a:t>Build up UI forms as users love them </a:t>
          </a:r>
          <a:endParaRPr lang="it-IT" sz="2100" kern="1200" dirty="0">
            <a:latin typeface="+mj-lt"/>
            <a:cs typeface="Arial" panose="020B0604020202020204" pitchFamily="34" charset="0"/>
          </a:endParaRPr>
        </a:p>
      </dsp:txBody>
      <dsp:txXfrm>
        <a:off x="3507" y="0"/>
        <a:ext cx="2315267" cy="1463040"/>
      </dsp:txXfrm>
    </dsp:sp>
    <dsp:sp modelId="{BAAD2123-0291-48C5-B7BE-9862F818BC41}">
      <dsp:nvSpPr>
        <dsp:cNvPr id="0" name=""/>
        <dsp:cNvSpPr/>
      </dsp:nvSpPr>
      <dsp:spPr>
        <a:xfrm>
          <a:off x="978261" y="1645920"/>
          <a:ext cx="365760" cy="3657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0E061-2938-4024-86EB-7B5DA61E8EF9}">
      <dsp:nvSpPr>
        <dsp:cNvPr id="0" name=""/>
        <dsp:cNvSpPr/>
      </dsp:nvSpPr>
      <dsp:spPr>
        <a:xfrm>
          <a:off x="2434538" y="2194559"/>
          <a:ext cx="2315267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  <a:cs typeface="Arial" panose="020B0604020202020204" pitchFamily="34" charset="0"/>
            </a:rPr>
            <a:t>Define workflows from there</a:t>
          </a:r>
          <a:endParaRPr lang="it-IT" sz="2100" kern="1200" dirty="0">
            <a:latin typeface="+mj-lt"/>
            <a:cs typeface="Arial" panose="020B0604020202020204" pitchFamily="34" charset="0"/>
          </a:endParaRPr>
        </a:p>
      </dsp:txBody>
      <dsp:txXfrm>
        <a:off x="2434538" y="2194559"/>
        <a:ext cx="2315267" cy="1463040"/>
      </dsp:txXfrm>
    </dsp:sp>
    <dsp:sp modelId="{9D851E0A-1146-470A-A8CF-A3A4A625EC66}">
      <dsp:nvSpPr>
        <dsp:cNvPr id="0" name=""/>
        <dsp:cNvSpPr/>
      </dsp:nvSpPr>
      <dsp:spPr>
        <a:xfrm>
          <a:off x="3409292" y="1645920"/>
          <a:ext cx="365760" cy="3657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6B4AE-D896-4823-81EC-29A72116E23E}">
      <dsp:nvSpPr>
        <dsp:cNvPr id="0" name=""/>
        <dsp:cNvSpPr/>
      </dsp:nvSpPr>
      <dsp:spPr>
        <a:xfrm>
          <a:off x="4865569" y="0"/>
          <a:ext cx="2315267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  <a:cs typeface="Arial" panose="020B0604020202020204" pitchFamily="34" charset="0"/>
            </a:rPr>
            <a:t>Connect workflows to existing biz logic </a:t>
          </a:r>
          <a:endParaRPr lang="it-IT" sz="2100" kern="1200" dirty="0">
            <a:latin typeface="+mj-lt"/>
            <a:cs typeface="Arial" panose="020B0604020202020204" pitchFamily="34" charset="0"/>
          </a:endParaRPr>
        </a:p>
      </dsp:txBody>
      <dsp:txXfrm>
        <a:off x="4865569" y="0"/>
        <a:ext cx="2315267" cy="1463040"/>
      </dsp:txXfrm>
    </dsp:sp>
    <dsp:sp modelId="{591DBBBC-5513-41FA-B24C-4F3FFC4DDB35}">
      <dsp:nvSpPr>
        <dsp:cNvPr id="0" name=""/>
        <dsp:cNvSpPr/>
      </dsp:nvSpPr>
      <dsp:spPr>
        <a:xfrm>
          <a:off x="5840323" y="1645920"/>
          <a:ext cx="365760" cy="3657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E4CDD-8570-4686-BC66-0032CD8B6E86}">
      <dsp:nvSpPr>
        <dsp:cNvPr id="0" name=""/>
        <dsp:cNvSpPr/>
      </dsp:nvSpPr>
      <dsp:spPr>
        <a:xfrm>
          <a:off x="3779758" y="1977587"/>
          <a:ext cx="678817" cy="1459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408" y="0"/>
              </a:lnTo>
              <a:lnTo>
                <a:pt x="339408" y="1459458"/>
              </a:lnTo>
              <a:lnTo>
                <a:pt x="678817" y="14594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0C924-C2EE-4E00-A8B3-B713C7BBFB3E}">
      <dsp:nvSpPr>
        <dsp:cNvPr id="0" name=""/>
        <dsp:cNvSpPr/>
      </dsp:nvSpPr>
      <dsp:spPr>
        <a:xfrm>
          <a:off x="3779758" y="1931866"/>
          <a:ext cx="6788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8817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7A6E9-4327-4F6D-AE50-31F3A400948A}">
      <dsp:nvSpPr>
        <dsp:cNvPr id="0" name=""/>
        <dsp:cNvSpPr/>
      </dsp:nvSpPr>
      <dsp:spPr>
        <a:xfrm>
          <a:off x="3779758" y="518128"/>
          <a:ext cx="678817" cy="1459458"/>
        </a:xfrm>
        <a:custGeom>
          <a:avLst/>
          <a:gdLst/>
          <a:ahLst/>
          <a:cxnLst/>
          <a:rect l="0" t="0" r="0" b="0"/>
          <a:pathLst>
            <a:path>
              <a:moveTo>
                <a:pt x="0" y="1459458"/>
              </a:moveTo>
              <a:lnTo>
                <a:pt x="339408" y="1459458"/>
              </a:lnTo>
              <a:lnTo>
                <a:pt x="339408" y="0"/>
              </a:lnTo>
              <a:lnTo>
                <a:pt x="67881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07855-DEBD-4581-BF9F-F801AA9DAF5F}">
      <dsp:nvSpPr>
        <dsp:cNvPr id="0" name=""/>
        <dsp:cNvSpPr/>
      </dsp:nvSpPr>
      <dsp:spPr>
        <a:xfrm>
          <a:off x="385669" y="1459988"/>
          <a:ext cx="3394089" cy="10351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>
              <a:latin typeface="Impact" panose="020B0806030902050204" pitchFamily="34" charset="0"/>
            </a:rPr>
            <a:t>Bounded Context</a:t>
          </a:r>
          <a:endParaRPr lang="it-IT" sz="2800" kern="1200">
            <a:latin typeface="Impact" panose="020B0806030902050204" pitchFamily="34" charset="0"/>
          </a:endParaRPr>
        </a:p>
      </dsp:txBody>
      <dsp:txXfrm>
        <a:off x="385669" y="1459988"/>
        <a:ext cx="3394089" cy="1035197"/>
      </dsp:txXfrm>
    </dsp:sp>
    <dsp:sp modelId="{E3C4ADB1-657E-47AD-8E3B-0D0BE4BEE62B}">
      <dsp:nvSpPr>
        <dsp:cNvPr id="0" name=""/>
        <dsp:cNvSpPr/>
      </dsp:nvSpPr>
      <dsp:spPr>
        <a:xfrm>
          <a:off x="4458575" y="530"/>
          <a:ext cx="3394089" cy="10351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>
              <a:latin typeface="+mj-lt"/>
            </a:rPr>
            <a:t>Ubiquitous language</a:t>
          </a:r>
          <a:endParaRPr lang="it-IT" sz="2400" kern="1200" dirty="0">
            <a:latin typeface="+mj-lt"/>
          </a:endParaRPr>
        </a:p>
      </dsp:txBody>
      <dsp:txXfrm>
        <a:off x="4458575" y="530"/>
        <a:ext cx="3394089" cy="1035197"/>
      </dsp:txXfrm>
    </dsp:sp>
    <dsp:sp modelId="{40500F3D-9B3F-4382-A723-920510C8E06B}">
      <dsp:nvSpPr>
        <dsp:cNvPr id="0" name=""/>
        <dsp:cNvSpPr/>
      </dsp:nvSpPr>
      <dsp:spPr>
        <a:xfrm>
          <a:off x="4458575" y="1459988"/>
          <a:ext cx="3394089" cy="10351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>
              <a:latin typeface="+mj-lt"/>
            </a:rPr>
            <a:t>Independent implementation</a:t>
          </a:r>
          <a:endParaRPr lang="it-IT" sz="1800" kern="1200" dirty="0">
            <a:latin typeface="+mj-lt"/>
          </a:endParaRPr>
        </a:p>
      </dsp:txBody>
      <dsp:txXfrm>
        <a:off x="4458575" y="1459988"/>
        <a:ext cx="3394089" cy="1035197"/>
      </dsp:txXfrm>
    </dsp:sp>
    <dsp:sp modelId="{556878A5-C5A4-487D-BF89-4789B7599F38}">
      <dsp:nvSpPr>
        <dsp:cNvPr id="0" name=""/>
        <dsp:cNvSpPr/>
      </dsp:nvSpPr>
      <dsp:spPr>
        <a:xfrm>
          <a:off x="4458575" y="2919446"/>
          <a:ext cx="3394089" cy="10351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>
              <a:latin typeface="+mj-lt"/>
            </a:rPr>
            <a:t>External interface</a:t>
          </a:r>
          <a:br>
            <a:rPr lang="en-US" sz="2400" b="0" i="0" kern="1200" baseline="0">
              <a:latin typeface="+mj-lt"/>
            </a:rPr>
          </a:br>
          <a:r>
            <a:rPr lang="en-US" sz="1800" b="0" i="0" kern="1200" baseline="0">
              <a:latin typeface="+mj-lt"/>
            </a:rPr>
            <a:t>(to other contexts)</a:t>
          </a:r>
          <a:endParaRPr lang="it-IT" sz="1800" kern="1200" dirty="0">
            <a:latin typeface="+mj-lt"/>
          </a:endParaRPr>
        </a:p>
      </dsp:txBody>
      <dsp:txXfrm>
        <a:off x="4458575" y="2919446"/>
        <a:ext cx="3394089" cy="1035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AD1A9-DF92-41DB-B185-ED104F73F15E}">
      <dsp:nvSpPr>
        <dsp:cNvPr id="0" name=""/>
        <dsp:cNvSpPr/>
      </dsp:nvSpPr>
      <dsp:spPr>
        <a:xfrm>
          <a:off x="1446340" y="252031"/>
          <a:ext cx="3136392" cy="3136392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Legacy system</a:t>
          </a:r>
          <a:endParaRPr lang="en-US" sz="1500" kern="1200"/>
        </a:p>
      </dsp:txBody>
      <dsp:txXfrm>
        <a:off x="3151567" y="830770"/>
        <a:ext cx="1064133" cy="1045464"/>
      </dsp:txXfrm>
    </dsp:sp>
    <dsp:sp modelId="{B1E1E12F-C8B6-4A5B-8274-98B15EDE5228}">
      <dsp:nvSpPr>
        <dsp:cNvPr id="0" name=""/>
        <dsp:cNvSpPr/>
      </dsp:nvSpPr>
      <dsp:spPr>
        <a:xfrm>
          <a:off x="1284667" y="345376"/>
          <a:ext cx="3136392" cy="3136392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/>
            <a:t>External system</a:t>
          </a:r>
          <a:endParaRPr lang="en-US" sz="1500" kern="1200"/>
        </a:p>
      </dsp:txBody>
      <dsp:txXfrm>
        <a:off x="2143441" y="2324290"/>
        <a:ext cx="1418844" cy="970788"/>
      </dsp:txXfrm>
    </dsp:sp>
    <dsp:sp modelId="{51DA42CA-A3BC-496C-898C-F69229CE9C0A}">
      <dsp:nvSpPr>
        <dsp:cNvPr id="0" name=""/>
        <dsp:cNvSpPr/>
      </dsp:nvSpPr>
      <dsp:spPr>
        <a:xfrm>
          <a:off x="1284667" y="345376"/>
          <a:ext cx="3136392" cy="3136392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baseline="0" dirty="0"/>
            <a:t>Critical portions to better treat separately</a:t>
          </a:r>
          <a:endParaRPr lang="en-US" sz="1500" kern="1200" dirty="0"/>
        </a:p>
      </dsp:txBody>
      <dsp:txXfrm>
        <a:off x="1620709" y="961453"/>
        <a:ext cx="1064133" cy="1045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D12EF-9A2A-4ED4-A00B-4F7A919DF1EA}">
      <dsp:nvSpPr>
        <dsp:cNvPr id="0" name=""/>
        <dsp:cNvSpPr/>
      </dsp:nvSpPr>
      <dsp:spPr>
        <a:xfrm rot="5400000">
          <a:off x="5326275" y="-2290375"/>
          <a:ext cx="550500" cy="527202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baseline="0" dirty="0">
              <a:solidFill>
                <a:srgbClr val="000000"/>
              </a:solidFill>
            </a:rPr>
            <a:t>Downstream context depends on upstream context</a:t>
          </a:r>
          <a:endParaRPr lang="it-IT" sz="14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baseline="0" dirty="0">
              <a:solidFill>
                <a:srgbClr val="000000"/>
              </a:solidFill>
            </a:rPr>
            <a:t>No negotiation possible</a:t>
          </a:r>
          <a:endParaRPr lang="it-IT" sz="1400" kern="1200" dirty="0">
            <a:solidFill>
              <a:srgbClr val="000000"/>
            </a:solidFill>
          </a:endParaRPr>
        </a:p>
      </dsp:txBody>
      <dsp:txXfrm rot="-5400000">
        <a:off x="2965514" y="97259"/>
        <a:ext cx="5245151" cy="496754"/>
      </dsp:txXfrm>
    </dsp:sp>
    <dsp:sp modelId="{B9F47781-9227-480A-99FF-6F529D46F2D5}">
      <dsp:nvSpPr>
        <dsp:cNvPr id="0" name=""/>
        <dsp:cNvSpPr/>
      </dsp:nvSpPr>
      <dsp:spPr>
        <a:xfrm>
          <a:off x="0" y="1573"/>
          <a:ext cx="2965513" cy="6881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Conformist</a:t>
          </a:r>
          <a:endParaRPr lang="it-IT" sz="2400" kern="1200" dirty="0"/>
        </a:p>
      </dsp:txBody>
      <dsp:txXfrm>
        <a:off x="33591" y="35164"/>
        <a:ext cx="2898331" cy="620943"/>
      </dsp:txXfrm>
    </dsp:sp>
    <dsp:sp modelId="{F84AF7F2-D133-4C4F-A43F-0C3D40E81CCB}">
      <dsp:nvSpPr>
        <dsp:cNvPr id="0" name=""/>
        <dsp:cNvSpPr/>
      </dsp:nvSpPr>
      <dsp:spPr>
        <a:xfrm rot="5400000">
          <a:off x="5326275" y="-1567843"/>
          <a:ext cx="550500" cy="5272024"/>
        </a:xfrm>
        <a:prstGeom prst="round2SameRect">
          <a:avLst/>
        </a:prstGeom>
        <a:solidFill>
          <a:schemeClr val="accent5">
            <a:tint val="40000"/>
            <a:alpha val="90000"/>
            <a:hueOff val="1708773"/>
            <a:satOff val="-5382"/>
            <a:lumOff val="-138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708773"/>
              <a:satOff val="-5382"/>
              <a:lumOff val="-13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baseline="0">
              <a:solidFill>
                <a:srgbClr val="000000"/>
              </a:solidFill>
            </a:rPr>
            <a:t>Customer context depends on supplier context</a:t>
          </a:r>
          <a:endParaRPr lang="it-IT" sz="1400" kern="120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baseline="0">
              <a:solidFill>
                <a:srgbClr val="000000"/>
              </a:solidFill>
            </a:rPr>
            <a:t>Chance to raise concerns and have them addressed in some way</a:t>
          </a:r>
          <a:endParaRPr lang="it-IT" sz="1400" kern="1200">
            <a:solidFill>
              <a:srgbClr val="000000"/>
            </a:solidFill>
          </a:endParaRPr>
        </a:p>
      </dsp:txBody>
      <dsp:txXfrm rot="-5400000">
        <a:off x="2965514" y="819791"/>
        <a:ext cx="5245151" cy="496754"/>
      </dsp:txXfrm>
    </dsp:sp>
    <dsp:sp modelId="{F9537717-40AE-4099-B609-E542A1946170}">
      <dsp:nvSpPr>
        <dsp:cNvPr id="0" name=""/>
        <dsp:cNvSpPr/>
      </dsp:nvSpPr>
      <dsp:spPr>
        <a:xfrm>
          <a:off x="0" y="724105"/>
          <a:ext cx="2965513" cy="688125"/>
        </a:xfrm>
        <a:prstGeom prst="roundRect">
          <a:avLst/>
        </a:prstGeom>
        <a:solidFill>
          <a:schemeClr val="accent5">
            <a:hueOff val="1679779"/>
            <a:satOff val="472"/>
            <a:lumOff val="-6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Customer/Supplier</a:t>
          </a:r>
          <a:endParaRPr lang="it-IT" sz="2400" kern="1200"/>
        </a:p>
      </dsp:txBody>
      <dsp:txXfrm>
        <a:off x="33591" y="757696"/>
        <a:ext cx="2898331" cy="620943"/>
      </dsp:txXfrm>
    </dsp:sp>
    <dsp:sp modelId="{0B3EC875-AC41-455F-A558-7291059C204E}">
      <dsp:nvSpPr>
        <dsp:cNvPr id="0" name=""/>
        <dsp:cNvSpPr/>
      </dsp:nvSpPr>
      <dsp:spPr>
        <a:xfrm rot="5400000">
          <a:off x="5326275" y="-845312"/>
          <a:ext cx="550500" cy="5272024"/>
        </a:xfrm>
        <a:prstGeom prst="round2SameRect">
          <a:avLst/>
        </a:prstGeom>
        <a:solidFill>
          <a:schemeClr val="accent5">
            <a:tint val="40000"/>
            <a:alpha val="90000"/>
            <a:hueOff val="3417546"/>
            <a:satOff val="-10763"/>
            <a:lumOff val="-276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417546"/>
              <a:satOff val="-10763"/>
              <a:lumOff val="-2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baseline="0" dirty="0">
              <a:solidFill>
                <a:srgbClr val="000000"/>
              </a:solidFill>
            </a:rPr>
            <a:t>Mutual dependency  between the two contexts  </a:t>
          </a:r>
          <a:endParaRPr lang="it-IT" sz="1400" kern="1200" dirty="0">
            <a:solidFill>
              <a:srgbClr val="000000"/>
            </a:solidFill>
          </a:endParaRPr>
        </a:p>
      </dsp:txBody>
      <dsp:txXfrm rot="-5400000">
        <a:off x="2965514" y="1542322"/>
        <a:ext cx="5245151" cy="496754"/>
      </dsp:txXfrm>
    </dsp:sp>
    <dsp:sp modelId="{BC124659-0168-4647-819A-4113F7272044}">
      <dsp:nvSpPr>
        <dsp:cNvPr id="0" name=""/>
        <dsp:cNvSpPr/>
      </dsp:nvSpPr>
      <dsp:spPr>
        <a:xfrm>
          <a:off x="0" y="1446637"/>
          <a:ext cx="2965513" cy="688125"/>
        </a:xfrm>
        <a:prstGeom prst="roundRect">
          <a:avLst/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Partner </a:t>
          </a:r>
          <a:endParaRPr lang="it-IT" sz="2400" kern="1200"/>
        </a:p>
      </dsp:txBody>
      <dsp:txXfrm>
        <a:off x="33591" y="1480228"/>
        <a:ext cx="2898331" cy="620943"/>
      </dsp:txXfrm>
    </dsp:sp>
    <dsp:sp modelId="{C6A3BCDB-9D8B-40B1-B654-5AAE94592219}">
      <dsp:nvSpPr>
        <dsp:cNvPr id="0" name=""/>
        <dsp:cNvSpPr/>
      </dsp:nvSpPr>
      <dsp:spPr>
        <a:xfrm rot="5400000">
          <a:off x="5326275" y="-122780"/>
          <a:ext cx="550500" cy="5272024"/>
        </a:xfrm>
        <a:prstGeom prst="round2SameRect">
          <a:avLst/>
        </a:prstGeom>
        <a:solidFill>
          <a:schemeClr val="accent5">
            <a:tint val="40000"/>
            <a:alpha val="90000"/>
            <a:hueOff val="5126320"/>
            <a:satOff val="-16145"/>
            <a:lumOff val="-415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5126320"/>
              <a:satOff val="-16145"/>
              <a:lumOff val="-41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baseline="0" dirty="0">
              <a:solidFill>
                <a:srgbClr val="000000"/>
              </a:solidFill>
            </a:rPr>
            <a:t>Shared model that can’t be changed without consulting teams in charge of contexts that depend on it. </a:t>
          </a:r>
          <a:endParaRPr lang="it-IT" sz="1400" kern="1200" dirty="0">
            <a:solidFill>
              <a:srgbClr val="000000"/>
            </a:solidFill>
          </a:endParaRPr>
        </a:p>
      </dsp:txBody>
      <dsp:txXfrm rot="-5400000">
        <a:off x="2965514" y="2264854"/>
        <a:ext cx="5245151" cy="496754"/>
      </dsp:txXfrm>
    </dsp:sp>
    <dsp:sp modelId="{7BA379EC-17A8-43DF-B24D-63C376D3EBBB}">
      <dsp:nvSpPr>
        <dsp:cNvPr id="0" name=""/>
        <dsp:cNvSpPr/>
      </dsp:nvSpPr>
      <dsp:spPr>
        <a:xfrm>
          <a:off x="0" y="2169168"/>
          <a:ext cx="2965513" cy="688125"/>
        </a:xfrm>
        <a:prstGeom prst="roundRect">
          <a:avLst/>
        </a:prstGeom>
        <a:solidFill>
          <a:schemeClr val="accent5">
            <a:hueOff val="5039337"/>
            <a:satOff val="1417"/>
            <a:lumOff val="-2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Shared Kernel</a:t>
          </a:r>
          <a:endParaRPr lang="it-IT" sz="2400" kern="1200"/>
        </a:p>
      </dsp:txBody>
      <dsp:txXfrm>
        <a:off x="33591" y="2202759"/>
        <a:ext cx="2898331" cy="620943"/>
      </dsp:txXfrm>
    </dsp:sp>
    <dsp:sp modelId="{B30A044F-30DE-45F6-8854-4F597F5713E7}">
      <dsp:nvSpPr>
        <dsp:cNvPr id="0" name=""/>
        <dsp:cNvSpPr/>
      </dsp:nvSpPr>
      <dsp:spPr>
        <a:xfrm rot="5400000">
          <a:off x="5326275" y="599751"/>
          <a:ext cx="550500" cy="5272024"/>
        </a:xfrm>
        <a:prstGeom prst="round2SameRect">
          <a:avLst/>
        </a:prstGeom>
        <a:solidFill>
          <a:schemeClr val="accent5">
            <a:tint val="40000"/>
            <a:alpha val="90000"/>
            <a:hueOff val="6835093"/>
            <a:satOff val="-21527"/>
            <a:lumOff val="-553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6835093"/>
              <a:satOff val="-21527"/>
              <a:lumOff val="-5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baseline="0" dirty="0">
              <a:solidFill>
                <a:srgbClr val="000000"/>
              </a:solidFill>
            </a:rPr>
            <a:t>Additional layer giving the downstream context a fixed interface no matter what happens in the upstream context</a:t>
          </a:r>
          <a:endParaRPr lang="it-IT" sz="1400" kern="1200" dirty="0">
            <a:solidFill>
              <a:srgbClr val="000000"/>
            </a:solidFill>
          </a:endParaRPr>
        </a:p>
      </dsp:txBody>
      <dsp:txXfrm rot="-5400000">
        <a:off x="2965514" y="2987386"/>
        <a:ext cx="5245151" cy="496754"/>
      </dsp:txXfrm>
    </dsp:sp>
    <dsp:sp modelId="{45C8C2B3-9BB0-4187-84A5-71CAC0D59126}">
      <dsp:nvSpPr>
        <dsp:cNvPr id="0" name=""/>
        <dsp:cNvSpPr/>
      </dsp:nvSpPr>
      <dsp:spPr>
        <a:xfrm>
          <a:off x="0" y="2891700"/>
          <a:ext cx="2965513" cy="688125"/>
        </a:xfrm>
        <a:prstGeom prst="roundRect">
          <a:avLst/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Anti-corruption Layer</a:t>
          </a:r>
          <a:endParaRPr lang="it-IT" sz="2000" kern="1200" dirty="0"/>
        </a:p>
      </dsp:txBody>
      <dsp:txXfrm>
        <a:off x="33591" y="2925291"/>
        <a:ext cx="2898331" cy="62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686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65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21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5679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-152400" y="-95250"/>
            <a:ext cx="9448800" cy="933450"/>
          </a:xfrm>
          <a:solidFill>
            <a:schemeClr val="bg1">
              <a:lumMod val="9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b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0574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4" y="1331610"/>
            <a:ext cx="8238334" cy="3172730"/>
          </a:xfrm>
        </p:spPr>
        <p:txBody>
          <a:bodyPr>
            <a:normAutofit/>
          </a:bodyPr>
          <a:lstStyle>
            <a:lvl1pPr marL="222847" indent="-222847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87" indent="-216740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32" indent="-215216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701" indent="-160267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27" indent="-222847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7" y="140402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1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9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443459D-9DA1-4C6F-B969-818994C1C656}" type="datetimeFigureOut">
              <a:rPr lang="pl-PL" smtClean="0"/>
              <a:t>17.10.2016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.NET </a:t>
            </a:r>
            <a:r>
              <a:rPr lang="pl-PL" dirty="0" err="1"/>
              <a:t>DeveloperDays</a:t>
            </a:r>
            <a:r>
              <a:rPr lang="pl-PL" dirty="0"/>
              <a:t>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F2621A-6BDB-4437-8620-D122455DD7A7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3087292" y="741283"/>
            <a:ext cx="2969419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2400" b="1" dirty="0"/>
              <a:t>Sponsors and Partners</a:t>
            </a:r>
            <a:endParaRPr lang="pl-PL" sz="2700" b="1" dirty="0"/>
          </a:p>
        </p:txBody>
      </p:sp>
      <p:sp>
        <p:nvSpPr>
          <p:cNvPr id="10" name="Prostokąt z rogami zaokrąglonymi z jednej strony 9"/>
          <p:cNvSpPr/>
          <p:nvPr/>
        </p:nvSpPr>
        <p:spPr>
          <a:xfrm rot="5400000">
            <a:off x="6439766" y="1853032"/>
            <a:ext cx="201423" cy="1903228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Silver </a:t>
            </a:r>
            <a:r>
              <a:rPr lang="pl-PL" sz="1200" b="1" dirty="0" err="1">
                <a:solidFill>
                  <a:schemeClr val="tx1"/>
                </a:solidFill>
              </a:rPr>
              <a:t>Sponsors</a:t>
            </a:r>
            <a:endParaRPr lang="pl-PL" sz="1200" b="1" dirty="0">
              <a:solidFill>
                <a:schemeClr val="tx1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2146723" y="1541516"/>
            <a:ext cx="4850558" cy="1008515"/>
            <a:chOff x="1310475" y="1198103"/>
            <a:chExt cx="6467411" cy="1344687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9482" y="1198103"/>
              <a:ext cx="2538404" cy="1344687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0475" y="1311665"/>
              <a:ext cx="3140364" cy="959641"/>
            </a:xfrm>
            <a:prstGeom prst="rect">
              <a:avLst/>
            </a:prstGeom>
          </p:spPr>
        </p:pic>
      </p:grpSp>
      <p:sp>
        <p:nvSpPr>
          <p:cNvPr id="24" name="Prostokąt z rogami zaokrąglonymi z jednej strony 23"/>
          <p:cNvSpPr/>
          <p:nvPr/>
        </p:nvSpPr>
        <p:spPr>
          <a:xfrm rot="5400000">
            <a:off x="4486376" y="25203"/>
            <a:ext cx="201423" cy="2622189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Strategic </a:t>
            </a:r>
            <a:r>
              <a:rPr lang="pl-PL" sz="1200" b="1" dirty="0" err="1">
                <a:solidFill>
                  <a:schemeClr val="tx1"/>
                </a:solidFill>
              </a:rPr>
              <a:t>Sponsors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25" name="Prostokąt z rogami zaokrąglonymi z jednej strony 24"/>
          <p:cNvSpPr/>
          <p:nvPr/>
        </p:nvSpPr>
        <p:spPr>
          <a:xfrm rot="5400000">
            <a:off x="3004490" y="1874031"/>
            <a:ext cx="201423" cy="1903228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Gold</a:t>
            </a:r>
            <a:r>
              <a:rPr lang="pl-PL" sz="1200" b="1" dirty="0">
                <a:solidFill>
                  <a:schemeClr val="bg1"/>
                </a:solidFill>
              </a:rPr>
              <a:t> </a:t>
            </a:r>
            <a:r>
              <a:rPr lang="pl-PL" sz="1200" b="1" dirty="0" err="1">
                <a:solidFill>
                  <a:schemeClr val="tx1"/>
                </a:solidFill>
              </a:rPr>
              <a:t>Sponsors</a:t>
            </a:r>
            <a:endParaRPr lang="pl-PL" sz="1200" b="1" dirty="0">
              <a:solidFill>
                <a:schemeClr val="tx1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405888" y="3073058"/>
            <a:ext cx="3398627" cy="1155759"/>
            <a:chOff x="350517" y="3240160"/>
            <a:chExt cx="4531502" cy="1541012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542" y="3240160"/>
              <a:ext cx="1450477" cy="75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17" y="3348868"/>
              <a:ext cx="2816951" cy="474256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4143" y="4347584"/>
              <a:ext cx="2277635" cy="311677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17" y="4225673"/>
              <a:ext cx="1720692" cy="555499"/>
            </a:xfrm>
            <a:prstGeom prst="rect">
              <a:avLst/>
            </a:prstGeom>
          </p:spPr>
        </p:pic>
      </p:grpSp>
      <p:grpSp>
        <p:nvGrpSpPr>
          <p:cNvPr id="12" name="Grupa 11"/>
          <p:cNvGrpSpPr/>
          <p:nvPr/>
        </p:nvGrpSpPr>
        <p:grpSpPr>
          <a:xfrm>
            <a:off x="5247186" y="3105865"/>
            <a:ext cx="2618971" cy="1382177"/>
            <a:chOff x="5472246" y="3283902"/>
            <a:chExt cx="3491961" cy="1842903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148" y="3283902"/>
              <a:ext cx="1569880" cy="364179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246" y="3304456"/>
              <a:ext cx="1759427" cy="323069"/>
            </a:xfrm>
            <a:prstGeom prst="rect">
              <a:avLst/>
            </a:prstGeom>
          </p:spPr>
        </p:pic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5230" y="3873559"/>
              <a:ext cx="1533459" cy="416671"/>
            </a:xfrm>
            <a:prstGeom prst="rect">
              <a:avLst/>
            </a:prstGeom>
          </p:spPr>
        </p:pic>
        <p:pic>
          <p:nvPicPr>
            <p:cNvPr id="26" name="Obraz 2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2900" y="4435249"/>
              <a:ext cx="1178118" cy="691556"/>
            </a:xfrm>
            <a:prstGeom prst="rect">
              <a:avLst/>
            </a:prstGeom>
          </p:spPr>
        </p:pic>
        <p:pic>
          <p:nvPicPr>
            <p:cNvPr id="1028" name="Picture 4" descr="Znalezione obrazy dla zapytania millenium bank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520" y="4614189"/>
              <a:ext cx="1437137" cy="33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148" y="4011603"/>
              <a:ext cx="1613059" cy="14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05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971550"/>
            <a:ext cx="7315200" cy="2057400"/>
          </a:xfrm>
        </p:spPr>
        <p:txBody>
          <a:bodyPr/>
          <a:lstStyle/>
          <a:p>
            <a:r>
              <a:rPr lang="en-US" b="0" dirty="0">
                <a:latin typeface="Impact" panose="020B0806030902050204" pitchFamily="34" charset="0"/>
              </a:rPr>
              <a:t>We deliver software that works </a:t>
            </a:r>
            <a:br>
              <a:rPr lang="en-US" b="0" dirty="0">
                <a:latin typeface="Impact" panose="020B0806030902050204" pitchFamily="34" charset="0"/>
              </a:rPr>
            </a:br>
            <a:r>
              <a:rPr lang="en-US" b="0" dirty="0">
                <a:solidFill>
                  <a:srgbClr val="C00000"/>
                </a:solidFill>
                <a:latin typeface="Impact" panose="020B0806030902050204" pitchFamily="34" charset="0"/>
              </a:rPr>
              <a:t>but not in the way customers like</a:t>
            </a:r>
            <a:endParaRPr lang="it-IT" b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640114"/>
              </p:ext>
            </p:extLst>
          </p:nvPr>
        </p:nvGraphicFramePr>
        <p:xfrm>
          <a:off x="609600" y="1276350"/>
          <a:ext cx="7982606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/>
          <p:nvPr/>
        </p:nvGrpSpPr>
        <p:grpSpPr>
          <a:xfrm rot="421734">
            <a:off x="2327631" y="1180428"/>
            <a:ext cx="1120821" cy="3219787"/>
            <a:chOff x="1697387" y="1981200"/>
            <a:chExt cx="1494428" cy="4293050"/>
          </a:xfrm>
        </p:grpSpPr>
        <p:grpSp>
          <p:nvGrpSpPr>
            <p:cNvPr id="14" name="Group 13"/>
            <p:cNvGrpSpPr/>
            <p:nvPr/>
          </p:nvGrpSpPr>
          <p:grpSpPr>
            <a:xfrm>
              <a:off x="2286001" y="1981200"/>
              <a:ext cx="897018" cy="3429000"/>
              <a:chOff x="2286001" y="1981200"/>
              <a:chExt cx="897018" cy="3429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286001" y="3477076"/>
                <a:ext cx="897018" cy="1066800"/>
              </a:xfrm>
              <a:prstGeom prst="rect">
                <a:avLst/>
              </a:prstGeom>
              <a:pattFill prst="pct5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67000" y="1981200"/>
                <a:ext cx="171405" cy="3429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 rot="21414046">
              <a:off x="1697387" y="5412475"/>
              <a:ext cx="1494428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8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Sign-off </a:t>
              </a:r>
            </a:p>
            <a:p>
              <a:pPr lvl="0" algn="ctr"/>
              <a:r>
                <a:rPr lang="en-US" sz="18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here</a:t>
              </a:r>
              <a:endParaRPr lang="en-US" sz="18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UX-driven Design in 3 steps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66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608B95-7C5B-4566-8ACB-3AB4A10E8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A4608B95-7C5B-4566-8ACB-3AB4A10E8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AD2123-0291-48C5-B7BE-9862F818B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BAAD2123-0291-48C5-B7BE-9862F818B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F1AA59E-C146-413F-AD5A-B2625B74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3F1AA59E-C146-413F-AD5A-B2625B74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D851E0A-1146-470A-A8CF-A3A4A625E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9D851E0A-1146-470A-A8CF-A3A4A625E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F60E061-2938-4024-86EB-7B5DA61E8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2F60E061-2938-4024-86EB-7B5DA61E8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91DBBBC-5513-41FA-B24C-4F3FFC4DD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591DBBBC-5513-41FA-B24C-4F3FFC4DD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486B4AE-D896-4823-81EC-29A72116E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F486B4AE-D896-4823-81EC-29A72116E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UX-driven Design in 3 steps</a:t>
            </a:r>
            <a:endParaRPr lang="it-IT" dirty="0"/>
          </a:p>
        </p:txBody>
      </p:sp>
      <p:grpSp>
        <p:nvGrpSpPr>
          <p:cNvPr id="6" name="Group 5"/>
          <p:cNvGrpSpPr/>
          <p:nvPr/>
        </p:nvGrpSpPr>
        <p:grpSpPr>
          <a:xfrm>
            <a:off x="876063" y="2647950"/>
            <a:ext cx="1867137" cy="687040"/>
            <a:chOff x="964863" y="3014538"/>
            <a:chExt cx="2488485" cy="687040"/>
          </a:xfrm>
        </p:grpSpPr>
        <p:sp>
          <p:nvSpPr>
            <p:cNvPr id="4" name="Rectangle 3"/>
            <p:cNvSpPr/>
            <p:nvPr/>
          </p:nvSpPr>
          <p:spPr>
            <a:xfrm>
              <a:off x="1319748" y="3014538"/>
              <a:ext cx="2133600" cy="687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>
              <a:off x="964863" y="3014538"/>
              <a:ext cx="762000" cy="68580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71800" y="1352550"/>
            <a:ext cx="152400" cy="320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3429000" y="1323975"/>
            <a:ext cx="3581400" cy="914400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3467100" y="3486150"/>
            <a:ext cx="3505200" cy="952500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4900" y="165735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cs typeface="Arial" panose="020B0604020202020204" pitchFamily="34" charset="0"/>
              </a:rPr>
              <a:t>Build up UI forms as users love them 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2838450"/>
            <a:ext cx="342568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61414" y="1628775"/>
            <a:ext cx="342568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38800" y="1628775"/>
            <a:ext cx="342568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61414" y="3790950"/>
            <a:ext cx="342568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38800" y="3790950"/>
            <a:ext cx="342568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23098" y="2442686"/>
            <a:ext cx="121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cs typeface="Arial" panose="020B0604020202020204" pitchFamily="34" charset="0"/>
              </a:rPr>
              <a:t>Define workflows from there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2442686"/>
            <a:ext cx="175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cs typeface="Arial" panose="020B0604020202020204" pitchFamily="34" charset="0"/>
              </a:rPr>
              <a:t>Connect workflows to existing biz logic 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0900" y="1590788"/>
            <a:ext cx="128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mpact" panose="020B0806030902050204" pitchFamily="34" charset="0"/>
              </a:rPr>
              <a:t>QUERY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3724388"/>
            <a:ext cx="128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mpact" panose="020B0806030902050204" pitchFamily="34" charset="0"/>
              </a:rPr>
              <a:t>COMMAND</a:t>
            </a:r>
          </a:p>
        </p:txBody>
      </p:sp>
    </p:spTree>
    <p:extLst>
      <p:ext uri="{BB962C8B-B14F-4D97-AF65-F5344CB8AC3E}">
        <p14:creationId xmlns:p14="http://schemas.microsoft.com/office/powerpoint/2010/main" val="373377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819150"/>
            <a:ext cx="7543800" cy="3048000"/>
          </a:xfrm>
        </p:spPr>
        <p:txBody>
          <a:bodyPr/>
          <a:lstStyle/>
          <a:p>
            <a:r>
              <a:rPr lang="en-US" sz="3200" b="0" dirty="0">
                <a:latin typeface="Impact" panose="020B0806030902050204" pitchFamily="34" charset="0"/>
              </a:rPr>
              <a:t>After </a:t>
            </a:r>
            <a:r>
              <a:rPr lang="en-US" sz="3200" b="0" dirty="0">
                <a:solidFill>
                  <a:srgbClr val="C00000"/>
                </a:solidFill>
                <a:latin typeface="Impact" panose="020B0806030902050204" pitchFamily="34" charset="0"/>
              </a:rPr>
              <a:t>decades</a:t>
            </a:r>
            <a:r>
              <a:rPr lang="en-US" sz="3200" b="0" dirty="0">
                <a:latin typeface="Impact" panose="020B0806030902050204" pitchFamily="34" charset="0"/>
              </a:rPr>
              <a:t> of relational programming, the </a:t>
            </a:r>
            <a:r>
              <a:rPr lang="en-US" sz="3200" b="0" dirty="0">
                <a:solidFill>
                  <a:srgbClr val="C00000"/>
                </a:solidFill>
                <a:latin typeface="Impact" panose="020B0806030902050204" pitchFamily="34" charset="0"/>
              </a:rPr>
              <a:t>current generation </a:t>
            </a:r>
            <a:r>
              <a:rPr lang="en-US" sz="3200" b="0" dirty="0">
                <a:latin typeface="Impact" panose="020B0806030902050204" pitchFamily="34" charset="0"/>
              </a:rPr>
              <a:t>of architects grew up with the </a:t>
            </a:r>
            <a:r>
              <a:rPr lang="en-US" sz="3200" b="0" dirty="0">
                <a:solidFill>
                  <a:srgbClr val="C00000"/>
                </a:solidFill>
                <a:latin typeface="Impact" panose="020B0806030902050204" pitchFamily="34" charset="0"/>
              </a:rPr>
              <a:t>obsession</a:t>
            </a:r>
            <a:r>
              <a:rPr lang="en-US" sz="3200" b="0" dirty="0">
                <a:latin typeface="Impact" panose="020B0806030902050204" pitchFamily="34" charset="0"/>
              </a:rPr>
              <a:t> of data models.</a:t>
            </a:r>
            <a:br>
              <a:rPr lang="en-US" sz="3200" b="0" dirty="0">
                <a:latin typeface="Impact" panose="020B0806030902050204" pitchFamily="34" charset="0"/>
              </a:rPr>
            </a:br>
            <a:endParaRPr lang="it-IT" sz="3200" b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819150"/>
            <a:ext cx="7543800" cy="3048000"/>
          </a:xfrm>
        </p:spPr>
        <p:txBody>
          <a:bodyPr anchor="ctr"/>
          <a:lstStyle/>
          <a:p>
            <a:r>
              <a:rPr lang="en-US" sz="3200" b="0" dirty="0">
                <a:latin typeface="Impact" panose="020B0806030902050204" pitchFamily="34" charset="0"/>
              </a:rPr>
              <a:t>The obsession of </a:t>
            </a:r>
            <a:r>
              <a:rPr lang="en-US" sz="3200" b="0" dirty="0">
                <a:solidFill>
                  <a:srgbClr val="C00000"/>
                </a:solidFill>
                <a:latin typeface="Impact" panose="020B0806030902050204" pitchFamily="34" charset="0"/>
              </a:rPr>
              <a:t>data models </a:t>
            </a:r>
            <a:r>
              <a:rPr lang="en-US" sz="3200" b="0" dirty="0">
                <a:latin typeface="Impact" panose="020B0806030902050204" pitchFamily="34" charset="0"/>
              </a:rPr>
              <a:t>brought to creating object models where objects are designed to </a:t>
            </a:r>
            <a:r>
              <a:rPr lang="en-US" sz="3200" b="0" dirty="0">
                <a:solidFill>
                  <a:srgbClr val="C00000"/>
                </a:solidFill>
                <a:latin typeface="Impact" panose="020B0806030902050204" pitchFamily="34" charset="0"/>
              </a:rPr>
              <a:t>contain data </a:t>
            </a:r>
            <a:r>
              <a:rPr lang="en-US" sz="3200" b="0" dirty="0">
                <a:latin typeface="Impact" panose="020B0806030902050204" pitchFamily="34" charset="0"/>
              </a:rPr>
              <a:t>rather than to </a:t>
            </a:r>
            <a:r>
              <a:rPr lang="en-US" sz="3200" b="0" dirty="0">
                <a:solidFill>
                  <a:srgbClr val="C00000"/>
                </a:solidFill>
                <a:latin typeface="Impact" panose="020B0806030902050204" pitchFamily="34" charset="0"/>
              </a:rPr>
              <a:t>expose some behavior</a:t>
            </a:r>
            <a:r>
              <a:rPr lang="en-US" sz="3200" b="0" dirty="0">
                <a:latin typeface="Impact" panose="020B0806030902050204" pitchFamily="34" charset="0"/>
              </a:rPr>
              <a:t>.</a:t>
            </a:r>
            <a:endParaRPr lang="it-IT" sz="3200" b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038350"/>
            <a:ext cx="3352800" cy="1807092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Hello! </a:t>
            </a:r>
          </a:p>
          <a:p>
            <a:pPr algn="ctr"/>
            <a:r>
              <a:rPr lang="en-US" sz="3200" dirty="0"/>
              <a:t>I’m an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2474" y="836911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Impact" panose="020B0806030902050204" pitchFamily="34" charset="0"/>
              </a:rPr>
              <a:t>Get/Set </a:t>
            </a:r>
          </a:p>
          <a:p>
            <a:pPr algn="ctr"/>
            <a:r>
              <a:rPr lang="en-US" sz="1800" dirty="0">
                <a:latin typeface="Impact" panose="020B0806030902050204" pitchFamily="34" charset="0"/>
              </a:rPr>
              <a:t>my properties for free!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1483242"/>
            <a:ext cx="0" cy="533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29200" y="2038350"/>
            <a:ext cx="3352800" cy="1807092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Hello! </a:t>
            </a:r>
          </a:p>
          <a:p>
            <a:pPr algn="ctr"/>
            <a:r>
              <a:rPr lang="en-US" sz="3200" dirty="0"/>
              <a:t>I implement some behavior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6566" y="837354"/>
            <a:ext cx="192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Impact" panose="020B0806030902050204" pitchFamily="34" charset="0"/>
              </a:rPr>
              <a:t>Pass data </a:t>
            </a:r>
          </a:p>
          <a:p>
            <a:pPr algn="ctr"/>
            <a:r>
              <a:rPr lang="en-US" sz="1800" dirty="0">
                <a:latin typeface="Impact" panose="020B0806030902050204" pitchFamily="34" charset="0"/>
              </a:rPr>
              <a:t>and I’ll do the rest!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18526" y="1483685"/>
            <a:ext cx="0" cy="533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8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6350"/>
            <a:ext cx="8229600" cy="2381250"/>
          </a:xfrm>
        </p:spPr>
        <p:txBody>
          <a:bodyPr/>
          <a:lstStyle/>
          <a:p>
            <a:r>
              <a:rPr lang="en-US" b="0" dirty="0">
                <a:solidFill>
                  <a:srgbClr val="C00000"/>
                </a:solidFill>
                <a:latin typeface="Impact" panose="020B0806030902050204" pitchFamily="34" charset="0"/>
              </a:rPr>
              <a:t>DOMAIN DRIVEN DESIGN </a:t>
            </a:r>
            <a:br>
              <a:rPr lang="en-US" b="0" dirty="0">
                <a:latin typeface="Impact" panose="020B0806030902050204" pitchFamily="34" charset="0"/>
              </a:rPr>
            </a:b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is much more serious a thing than just having an object-oriented model for a bunch of business entities</a:t>
            </a:r>
          </a:p>
        </p:txBody>
      </p:sp>
    </p:spTree>
    <p:extLst>
      <p:ext uri="{BB962C8B-B14F-4D97-AF65-F5344CB8AC3E}">
        <p14:creationId xmlns:p14="http://schemas.microsoft.com/office/powerpoint/2010/main" val="26457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DDD Strategic Design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1524000" y="173355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2"/>
                </a:solidFill>
                <a:latin typeface="Impact" panose="020B0806030902050204" pitchFamily="34" charset="0"/>
              </a:rPr>
              <a:t> Ubiquitous Language</a:t>
            </a:r>
          </a:p>
          <a:p>
            <a:pPr marL="571500" lvl="1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2"/>
                </a:solidFill>
                <a:latin typeface="Impact" panose="020B0806030902050204" pitchFamily="34" charset="0"/>
              </a:rPr>
              <a:t> Bounded Context</a:t>
            </a:r>
          </a:p>
          <a:p>
            <a:pPr marL="571500" lvl="1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2"/>
                </a:solidFill>
                <a:latin typeface="Impact" panose="020B0806030902050204" pitchFamily="34" charset="0"/>
              </a:rPr>
              <a:t> Context Map</a:t>
            </a:r>
          </a:p>
        </p:txBody>
      </p:sp>
    </p:spTree>
    <p:extLst>
      <p:ext uri="{BB962C8B-B14F-4D97-AF65-F5344CB8AC3E}">
        <p14:creationId xmlns:p14="http://schemas.microsoft.com/office/powerpoint/2010/main" val="22774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VOCABULARY of TERMS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5800" y="1581150"/>
            <a:ext cx="3116362" cy="2568661"/>
            <a:chOff x="4198836" y="3769414"/>
            <a:chExt cx="3116362" cy="2110409"/>
          </a:xfrm>
          <a:solidFill>
            <a:schemeClr val="accent2"/>
          </a:solidFill>
        </p:grpSpPr>
        <p:sp>
          <p:nvSpPr>
            <p:cNvPr id="4" name="Oval 3"/>
            <p:cNvSpPr/>
            <p:nvPr/>
          </p:nvSpPr>
          <p:spPr>
            <a:xfrm>
              <a:off x="4198836" y="3769414"/>
              <a:ext cx="3116362" cy="2110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57017" y="4519321"/>
              <a:ext cx="144663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itchFamily="34" charset="0"/>
                </a:rPr>
                <a:t>Dev</a:t>
              </a:r>
            </a:p>
            <a:p>
              <a:pPr algn="r"/>
              <a:r>
                <a:rPr lang="en-US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itchFamily="34" charset="0"/>
                </a:rPr>
                <a:t>teams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20965" y="1581150"/>
            <a:ext cx="3135949" cy="2568661"/>
            <a:chOff x="1524001" y="3769414"/>
            <a:chExt cx="3135949" cy="2110409"/>
          </a:xfrm>
          <a:solidFill>
            <a:srgbClr val="00B050"/>
          </a:solidFill>
        </p:grpSpPr>
        <p:sp>
          <p:nvSpPr>
            <p:cNvPr id="7" name="Oval 6"/>
            <p:cNvSpPr/>
            <p:nvPr/>
          </p:nvSpPr>
          <p:spPr>
            <a:xfrm>
              <a:off x="1524001" y="3769414"/>
              <a:ext cx="3135949" cy="2110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4479200"/>
              <a:ext cx="1550332" cy="707886"/>
            </a:xfrm>
            <a:prstGeom prst="rect">
              <a:avLst/>
            </a:prstGeom>
            <a:noFill/>
            <a:effectLst>
              <a:outerShdw sx="33000" sy="33000" algn="ctr" rotWithShape="0">
                <a:schemeClr val="bg1">
                  <a:lumMod val="95000"/>
                  <a:alpha val="91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647700" dist="508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Domain</a:t>
              </a:r>
            </a:p>
            <a:p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647700" dist="508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experts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ffectLst>
                  <a:outerShdw blurRad="647700" dist="50800" dir="5400000" algn="ctr" rotWithShape="0">
                    <a:schemeClr val="bg1">
                      <a:alpha val="43000"/>
                    </a:scheme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921997" y="1316936"/>
            <a:ext cx="3470967" cy="3124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82925" y="2240943"/>
            <a:ext cx="1672485" cy="159292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Mapping to technical actions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(e.g., cache, security, database)</a:t>
            </a:r>
          </a:p>
        </p:txBody>
      </p:sp>
      <p:sp>
        <p:nvSpPr>
          <p:cNvPr id="11" name="Oval 10"/>
          <p:cNvSpPr/>
          <p:nvPr/>
        </p:nvSpPr>
        <p:spPr>
          <a:xfrm>
            <a:off x="3161212" y="1992268"/>
            <a:ext cx="1448356" cy="1525659"/>
          </a:xfrm>
          <a:prstGeom prst="ellipse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Referring to key business concepts</a:t>
            </a:r>
          </a:p>
        </p:txBody>
      </p:sp>
      <p:sp>
        <p:nvSpPr>
          <p:cNvPr id="13" name="TextBox 12"/>
          <p:cNvSpPr txBox="1"/>
          <p:nvPr/>
        </p:nvSpPr>
        <p:spPr>
          <a:xfrm rot="432994">
            <a:off x="3888680" y="1726159"/>
            <a:ext cx="205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Nouns and verbs</a:t>
            </a:r>
          </a:p>
        </p:txBody>
      </p:sp>
    </p:spTree>
    <p:extLst>
      <p:ext uri="{BB962C8B-B14F-4D97-AF65-F5344CB8AC3E}">
        <p14:creationId xmlns:p14="http://schemas.microsoft.com/office/powerpoint/2010/main" val="20615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Changing </a:t>
            </a:r>
            <a:r>
              <a:rPr lang="en-US" dirty="0">
                <a:solidFill>
                  <a:srgbClr val="C00000"/>
                </a:solidFill>
              </a:rPr>
              <a:t>Grammar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428750"/>
            <a:ext cx="6393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Vocabulary of valid words </a:t>
            </a:r>
            <a:r>
              <a:rPr lang="en-US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(nouns and verbs)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03835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Formal grammar for generating valid expressions out of valid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181350"/>
            <a:ext cx="59426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Not all verbs can be used with all nouns</a:t>
            </a:r>
          </a:p>
          <a:p>
            <a:r>
              <a:rPr lang="en-US" sz="2800" dirty="0">
                <a:latin typeface="Impact" panose="020B0806030902050204" pitchFamily="34" charset="0"/>
              </a:rPr>
              <a:t>	</a:t>
            </a:r>
            <a:r>
              <a:rPr lang="en-US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Accept an invoice </a:t>
            </a:r>
            <a:r>
              <a:rPr lang="en-US" sz="2800" dirty="0">
                <a:latin typeface="Arial Narrow" panose="020B0606020202030204" pitchFamily="34" charset="0"/>
              </a:rPr>
              <a:t>is valid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Accept an order </a:t>
            </a:r>
            <a:r>
              <a:rPr lang="en-US" sz="2800" dirty="0">
                <a:latin typeface="Arial Narrow" panose="020B0606020202030204" pitchFamily="34" charset="0"/>
              </a:rPr>
              <a:t>is not valid </a:t>
            </a:r>
          </a:p>
        </p:txBody>
      </p:sp>
    </p:spTree>
    <p:extLst>
      <p:ext uri="{BB962C8B-B14F-4D97-AF65-F5344CB8AC3E}">
        <p14:creationId xmlns:p14="http://schemas.microsoft.com/office/powerpoint/2010/main" val="41626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2895601" y="666750"/>
            <a:ext cx="5747699" cy="18288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Impact" panose="020B0806030902050204" pitchFamily="34" charset="0"/>
              </a:rPr>
              <a:t>DDD</a:t>
            </a:r>
            <a:br>
              <a:rPr lang="en-US" sz="36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en-US" sz="3600" b="0" dirty="0">
                <a:solidFill>
                  <a:schemeClr val="tx1"/>
                </a:solidFill>
                <a:latin typeface="Impact" panose="020B0806030902050204" pitchFamily="34" charset="0"/>
              </a:rPr>
              <a:t>Where’s the value and what’s in it for me? </a:t>
            </a:r>
            <a:endParaRPr lang="ru" sz="3600" b="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895600" y="2736136"/>
            <a:ext cx="5747699" cy="7847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algn="l"/>
            <a:r>
              <a:rPr lang="it-IT" sz="2800" dirty="0">
                <a:solidFill>
                  <a:srgbClr val="444444"/>
                </a:solidFill>
                <a:latin typeface="Impact" panose="020B0806030902050204" pitchFamily="34" charset="0"/>
              </a:rPr>
              <a:t>Dino Esposito</a:t>
            </a:r>
            <a:endParaRPr lang="ru" sz="2800" dirty="0">
              <a:solidFill>
                <a:srgbClr val="444444"/>
              </a:solidFill>
              <a:latin typeface="Impact" panose="020B0806030902050204" pitchFamily="34" charset="0"/>
            </a:endParaRPr>
          </a:p>
          <a:p>
            <a:pPr algn="l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JetBrains</a:t>
            </a:r>
          </a:p>
          <a:p>
            <a:pPr algn="l"/>
            <a:endParaRPr lang="it-IT" sz="1050" dirty="0">
              <a:solidFill>
                <a:srgbClr val="444444"/>
              </a:solidFill>
              <a:latin typeface="Impact" panose="020B0806030902050204" pitchFamily="34" charset="0"/>
            </a:endParaRPr>
          </a:p>
          <a:p>
            <a:pPr algn="l"/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dino.esposito</a:t>
            </a:r>
            <a:r>
              <a:rPr lang="it-IT" sz="1800" dirty="0">
                <a:solidFill>
                  <a:srgbClr val="444444"/>
                </a:solidFill>
                <a:latin typeface="Impact" panose="020B0806030902050204" pitchFamily="34" charset="0"/>
              </a:rPr>
              <a:t>@jetbrains.com</a:t>
            </a:r>
          </a:p>
          <a:p>
            <a:pPr algn="l"/>
            <a:r>
              <a:rPr lang="it-IT" sz="1800" b="1" dirty="0">
                <a:solidFill>
                  <a:srgbClr val="444444"/>
                </a:solidFill>
                <a:latin typeface="Impact" panose="020B0806030902050204" pitchFamily="34" charset="0"/>
              </a:rPr>
              <a:t>@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despos</a:t>
            </a:r>
          </a:p>
          <a:p>
            <a:pPr algn="l"/>
            <a:r>
              <a:rPr lang="it-IT" sz="1800" dirty="0">
                <a:solidFill>
                  <a:srgbClr val="444444"/>
                </a:solidFill>
                <a:latin typeface="Impact" panose="020B0806030902050204" pitchFamily="34" charset="0"/>
              </a:rPr>
              <a:t>facebook.com/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naa4e</a:t>
            </a:r>
            <a:endParaRPr lang="ru" sz="18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pPr algn="l"/>
            <a:endParaRPr lang="ru" sz="2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3" descr="C:\Users\DinoE\Pictures\QuickPics\mv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546322"/>
            <a:ext cx="975697" cy="39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adamcogan.com/wp-content/uploads/2012/10/asp-insider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1" y="4543615"/>
            <a:ext cx="990600" cy="40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65" y="742950"/>
            <a:ext cx="229507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in Rome … do as the Romans do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53182" y="1571729"/>
            <a:ext cx="4189208" cy="415498"/>
            <a:chOff x="5379648" y="2865251"/>
            <a:chExt cx="5585611" cy="553998"/>
          </a:xfrm>
        </p:grpSpPr>
        <p:sp>
          <p:nvSpPr>
            <p:cNvPr id="4" name="TextBox 3"/>
            <p:cNvSpPr txBox="1"/>
            <p:nvPr/>
          </p:nvSpPr>
          <p:spPr>
            <a:xfrm>
              <a:off x="7404027" y="2865251"/>
              <a:ext cx="35612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0070C0"/>
                  </a:solidFill>
                </a:rPr>
                <a:t>Cancel the booking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379648" y="2946375"/>
              <a:ext cx="1198179" cy="396119"/>
            </a:xfrm>
            <a:prstGeom prst="rightArrow">
              <a:avLst/>
            </a:prstGeom>
            <a:solidFill>
              <a:schemeClr val="accent1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3182" y="2034359"/>
            <a:ext cx="3004588" cy="415498"/>
            <a:chOff x="5379648" y="3482090"/>
            <a:chExt cx="4006118" cy="553997"/>
          </a:xfrm>
        </p:grpSpPr>
        <p:sp>
          <p:nvSpPr>
            <p:cNvPr id="7" name="TextBox 6"/>
            <p:cNvSpPr txBox="1"/>
            <p:nvPr/>
          </p:nvSpPr>
          <p:spPr>
            <a:xfrm>
              <a:off x="7404027" y="3482090"/>
              <a:ext cx="19817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0070C0"/>
                  </a:solidFill>
                </a:rPr>
                <a:t>Checkout 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79648" y="3545640"/>
              <a:ext cx="1198179" cy="396119"/>
            </a:xfrm>
            <a:prstGeom prst="rightArrow">
              <a:avLst/>
            </a:prstGeom>
            <a:solidFill>
              <a:schemeClr val="accent1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3182" y="2484173"/>
            <a:ext cx="4323860" cy="415498"/>
            <a:chOff x="5379648" y="4081842"/>
            <a:chExt cx="5765147" cy="553997"/>
          </a:xfrm>
        </p:grpSpPr>
        <p:sp>
          <p:nvSpPr>
            <p:cNvPr id="10" name="TextBox 9"/>
            <p:cNvSpPr txBox="1"/>
            <p:nvPr/>
          </p:nvSpPr>
          <p:spPr>
            <a:xfrm>
              <a:off x="7404027" y="4081842"/>
              <a:ext cx="37407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0070C0"/>
                  </a:solidFill>
                </a:rPr>
                <a:t>Extend the job order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379648" y="4145392"/>
              <a:ext cx="1198179" cy="396119"/>
            </a:xfrm>
            <a:prstGeom prst="rightArrow">
              <a:avLst/>
            </a:prstGeom>
            <a:solidFill>
              <a:schemeClr val="accent1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53181" y="2940797"/>
            <a:ext cx="5232762" cy="415498"/>
            <a:chOff x="5379648" y="4690674"/>
            <a:chExt cx="6977016" cy="553997"/>
          </a:xfrm>
        </p:grpSpPr>
        <p:sp>
          <p:nvSpPr>
            <p:cNvPr id="13" name="TextBox 12"/>
            <p:cNvSpPr txBox="1"/>
            <p:nvPr/>
          </p:nvSpPr>
          <p:spPr>
            <a:xfrm>
              <a:off x="7404027" y="4690674"/>
              <a:ext cx="495263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0070C0"/>
                  </a:solidFill>
                </a:rPr>
                <a:t>Register/Accept the invoice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379648" y="4754224"/>
              <a:ext cx="1198179" cy="396119"/>
            </a:xfrm>
            <a:prstGeom prst="rightArrow">
              <a:avLst/>
            </a:prstGeom>
            <a:solidFill>
              <a:schemeClr val="accent1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9757" y="1581231"/>
            <a:ext cx="2503820" cy="2253718"/>
            <a:chOff x="1055779" y="2851783"/>
            <a:chExt cx="3338427" cy="3004958"/>
          </a:xfrm>
        </p:grpSpPr>
        <p:sp>
          <p:nvSpPr>
            <p:cNvPr id="18" name="TextBox 17"/>
            <p:cNvSpPr txBox="1"/>
            <p:nvPr/>
          </p:nvSpPr>
          <p:spPr>
            <a:xfrm>
              <a:off x="1055779" y="2851783"/>
              <a:ext cx="300979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1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Delete the booking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5779" y="3468622"/>
              <a:ext cx="271057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1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Submit the order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55779" y="4068374"/>
              <a:ext cx="32427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1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Update the job order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5779" y="4677206"/>
              <a:ext cx="29285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1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Create the invoice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1670" y="5302744"/>
              <a:ext cx="333253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1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Set state of the game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57600" y="3409950"/>
            <a:ext cx="4439276" cy="415498"/>
            <a:chOff x="5385539" y="5316211"/>
            <a:chExt cx="5919035" cy="553997"/>
          </a:xfrm>
        </p:grpSpPr>
        <p:sp>
          <p:nvSpPr>
            <p:cNvPr id="24" name="TextBox 23"/>
            <p:cNvSpPr txBox="1"/>
            <p:nvPr/>
          </p:nvSpPr>
          <p:spPr>
            <a:xfrm>
              <a:off x="7409918" y="5316211"/>
              <a:ext cx="389465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0070C0"/>
                  </a:solidFill>
                </a:rPr>
                <a:t>Start/Pause the game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385539" y="5379761"/>
              <a:ext cx="1198179" cy="396119"/>
            </a:xfrm>
            <a:prstGeom prst="rightArrow">
              <a:avLst/>
            </a:prstGeom>
            <a:solidFill>
              <a:schemeClr val="accent1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9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19881" y="1276350"/>
            <a:ext cx="8504238" cy="3257550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Saved to a wiki </a:t>
            </a:r>
            <a:r>
              <a:rPr lang="en-US" b="0" dirty="0">
                <a:solidFill>
                  <a:srgbClr val="C00000"/>
                </a:solidFill>
                <a:latin typeface="Arial Narrow" panose="020B0606020202030204" pitchFamily="34" charset="0"/>
              </a:rPr>
              <a:t>(or Excel/OneNote)</a:t>
            </a:r>
          </a:p>
          <a:p>
            <a:pPr lvl="1"/>
            <a:r>
              <a:rPr lang="en-US" dirty="0"/>
              <a:t>Each term fully explained, understandable to both domain and software experts</a:t>
            </a:r>
          </a:p>
          <a:p>
            <a:pPr lvl="1"/>
            <a:endParaRPr lang="en-US" dirty="0"/>
          </a:p>
          <a:p>
            <a:r>
              <a:rPr lang="en-US" dirty="0">
                <a:latin typeface="Impact" panose="020B0806030902050204" pitchFamily="34" charset="0"/>
              </a:rPr>
              <a:t>Kept it up-to-date </a:t>
            </a:r>
            <a:r>
              <a:rPr lang="en-US" b="0" dirty="0">
                <a:solidFill>
                  <a:srgbClr val="C00000"/>
                </a:solidFill>
                <a:latin typeface="Arial Narrow" panose="020B0606020202030204" pitchFamily="34" charset="0"/>
              </a:rPr>
              <a:t>(not a static thing) 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dirty="0"/>
              <a:t>Evolve as new insights are gained about the domain</a:t>
            </a:r>
          </a:p>
          <a:p>
            <a:pPr lvl="1"/>
            <a:r>
              <a:rPr lang="en-US" dirty="0"/>
              <a:t>Responsibility of the development team </a:t>
            </a:r>
          </a:p>
        </p:txBody>
      </p:sp>
    </p:spTree>
    <p:extLst>
      <p:ext uri="{BB962C8B-B14F-4D97-AF65-F5344CB8AC3E}">
        <p14:creationId xmlns:p14="http://schemas.microsoft.com/office/powerpoint/2010/main" val="34260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latin typeface="Impact" panose="020B0806030902050204" pitchFamily="34" charset="0"/>
              </a:rPr>
              <a:t>Ubiquitous  ≈  Used Everywhere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1297730"/>
            <a:ext cx="4007828" cy="3347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User Stories  &amp;  RFC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Meetings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Emails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Technical Documentation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Schedule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Source code</a:t>
            </a:r>
          </a:p>
        </p:txBody>
      </p:sp>
      <p:pic>
        <p:nvPicPr>
          <p:cNvPr id="1026" name="Picture 2" descr="E:\My Projects\Pluralsight\Docs\Course_ModernArchitecture\Pluralsight_Icon_Library_Jan_2015\Target_bullsey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1800" flipH="1">
            <a:off x="974462" y="1802570"/>
            <a:ext cx="2651078" cy="21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815740" y="4095750"/>
            <a:ext cx="2904086" cy="461665"/>
            <a:chOff x="6391001" y="5340684"/>
            <a:chExt cx="3872114" cy="615553"/>
          </a:xfrm>
        </p:grpSpPr>
        <p:grpSp>
          <p:nvGrpSpPr>
            <p:cNvPr id="9" name="Group 8"/>
            <p:cNvGrpSpPr/>
            <p:nvPr/>
          </p:nvGrpSpPr>
          <p:grpSpPr>
            <a:xfrm>
              <a:off x="6391001" y="5382021"/>
              <a:ext cx="3872114" cy="527589"/>
              <a:chOff x="6391001" y="4460218"/>
              <a:chExt cx="3872114" cy="527589"/>
            </a:xfrm>
          </p:grpSpPr>
          <p:sp>
            <p:nvSpPr>
              <p:cNvPr id="7" name="Right Arrow 6"/>
              <p:cNvSpPr/>
              <p:nvPr/>
            </p:nvSpPr>
            <p:spPr>
              <a:xfrm flipH="1">
                <a:off x="9225886" y="4476464"/>
                <a:ext cx="1037229" cy="511343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91001" y="4460218"/>
                <a:ext cx="2770496" cy="5275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 i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455389" y="5340684"/>
              <a:ext cx="270843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Source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41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09750"/>
            <a:ext cx="9144000" cy="167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  <a:cs typeface="Arial" panose="020B0604020202020204" pitchFamily="34" charset="0"/>
              </a:rPr>
              <a:t>Not a freaky new name for </a:t>
            </a:r>
          </a:p>
          <a:p>
            <a:pPr algn="ctr"/>
            <a:r>
              <a:rPr lang="en-US" sz="4000" dirty="0">
                <a:solidFill>
                  <a:srgbClr val="FFC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naming conventions</a:t>
            </a:r>
            <a:r>
              <a:rPr lang="en-US" sz="4000" dirty="0">
                <a:latin typeface="Impact" panose="020B080603090205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7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733800" y="2495550"/>
            <a:ext cx="4061292" cy="1343117"/>
            <a:chOff x="5601983" y="3441089"/>
            <a:chExt cx="4244605" cy="1790822"/>
          </a:xfrm>
        </p:grpSpPr>
        <p:sp>
          <p:nvSpPr>
            <p:cNvPr id="7" name="Rectangle 6"/>
            <p:cNvSpPr/>
            <p:nvPr/>
          </p:nvSpPr>
          <p:spPr>
            <a:xfrm>
              <a:off x="7027188" y="4088911"/>
              <a:ext cx="2667000" cy="990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Impact" panose="020B0806030902050204" pitchFamily="34" charset="0"/>
                  <a:cs typeface="Arial" panose="020B0604020202020204" pitchFamily="34" charset="0"/>
                </a:rPr>
                <a:t>Bounded Context</a:t>
              </a:r>
            </a:p>
          </p:txBody>
        </p:sp>
        <p:cxnSp>
          <p:nvCxnSpPr>
            <p:cNvPr id="13" name="Straight Arrow Connector 12"/>
            <p:cNvCxnSpPr>
              <a:stCxn id="5" idx="3"/>
              <a:endCxn id="7" idx="1"/>
            </p:cNvCxnSpPr>
            <p:nvPr/>
          </p:nvCxnSpPr>
          <p:spPr>
            <a:xfrm>
              <a:off x="5601983" y="4584210"/>
              <a:ext cx="1425205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7632588" y="3441089"/>
              <a:ext cx="614855" cy="68409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364100" y="3441089"/>
              <a:ext cx="450902" cy="70030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179588" y="4241311"/>
              <a:ext cx="2667000" cy="990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Impact" panose="020B0806030902050204" pitchFamily="34" charset="0"/>
                  <a:cs typeface="Arial" panose="020B0604020202020204" pitchFamily="34" charset="0"/>
                </a:rPr>
                <a:t>Bounded Context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184539" y="1725396"/>
            <a:ext cx="2551820" cy="74295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Domain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182229" y="1735632"/>
            <a:ext cx="4470310" cy="742950"/>
            <a:chOff x="5025516" y="2427865"/>
            <a:chExt cx="4672084" cy="990600"/>
          </a:xfrm>
          <a:solidFill>
            <a:schemeClr val="bg1">
              <a:lumMod val="5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7030600" y="2427865"/>
              <a:ext cx="2667000" cy="990600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Domain Model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025516" y="2943067"/>
              <a:ext cx="2001671" cy="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307354" y="923133"/>
            <a:ext cx="26853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Problem Space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0849" y="923133"/>
            <a:ext cx="26853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Solution Space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181980" y="2480170"/>
            <a:ext cx="2697638" cy="1358496"/>
            <a:chOff x="2358517" y="3420583"/>
            <a:chExt cx="2819400" cy="1811328"/>
          </a:xfrm>
        </p:grpSpPr>
        <p:sp>
          <p:nvSpPr>
            <p:cNvPr id="5" name="Rectangle 4"/>
            <p:cNvSpPr/>
            <p:nvPr/>
          </p:nvSpPr>
          <p:spPr>
            <a:xfrm>
              <a:off x="2358517" y="4088911"/>
              <a:ext cx="2667000" cy="990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Impact" panose="020B0806030902050204" pitchFamily="34" charset="0"/>
                  <a:cs typeface="Arial" panose="020B0604020202020204" pitchFamily="34" charset="0"/>
                </a:rPr>
                <a:t>Subdomain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2963917" y="3420583"/>
              <a:ext cx="614855" cy="68409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95429" y="3420583"/>
              <a:ext cx="450902" cy="70030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510917" y="4241311"/>
              <a:ext cx="2667000" cy="990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Impact" panose="020B0806030902050204" pitchFamily="34" charset="0"/>
                  <a:cs typeface="Arial" panose="020B0604020202020204" pitchFamily="34" charset="0"/>
                </a:rPr>
                <a:t>Subdomain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8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a Domain in Contexts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891" y="1299945"/>
            <a:ext cx="4188158" cy="3265232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BUSINESS DOMAIN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25891" y="1299945"/>
            <a:ext cx="4188158" cy="3265232"/>
            <a:chOff x="6853451" y="2279176"/>
            <a:chExt cx="3875966" cy="3211775"/>
          </a:xfrm>
        </p:grpSpPr>
        <p:sp>
          <p:nvSpPr>
            <p:cNvPr id="14" name="Rectangle 13"/>
            <p:cNvSpPr/>
            <p:nvPr/>
          </p:nvSpPr>
          <p:spPr>
            <a:xfrm>
              <a:off x="6853451" y="2279177"/>
              <a:ext cx="1130489" cy="8734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18228" y="2279177"/>
              <a:ext cx="1130489" cy="8734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598928" y="2279176"/>
              <a:ext cx="1130489" cy="8734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3451" y="3427865"/>
              <a:ext cx="1130489" cy="8734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  <a:alpha val="4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18228" y="3427865"/>
              <a:ext cx="1130489" cy="8734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  <a:alpha val="4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98928" y="3427864"/>
              <a:ext cx="1130489" cy="8734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  <a:alpha val="4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3451" y="4617495"/>
              <a:ext cx="1130489" cy="8734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18228" y="4617495"/>
              <a:ext cx="1130489" cy="8734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98928" y="4617494"/>
              <a:ext cx="1130489" cy="8734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 err="1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347114" y="1924335"/>
            <a:ext cx="992875" cy="987415"/>
          </a:xfrm>
          <a:prstGeom prst="line">
            <a:avLst/>
          </a:prstGeom>
          <a:ln w="76200">
            <a:solidFill>
              <a:schemeClr val="bg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22778" y="1924334"/>
            <a:ext cx="992875" cy="987415"/>
          </a:xfrm>
          <a:prstGeom prst="line">
            <a:avLst/>
          </a:prstGeom>
          <a:ln w="76200">
            <a:solidFill>
              <a:schemeClr val="bg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168788" y="2038634"/>
            <a:ext cx="238836" cy="1871450"/>
          </a:xfrm>
          <a:prstGeom prst="line">
            <a:avLst/>
          </a:prstGeom>
          <a:ln w="76200">
            <a:solidFill>
              <a:schemeClr val="bg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18915" y="1929450"/>
            <a:ext cx="0" cy="823986"/>
          </a:xfrm>
          <a:prstGeom prst="line">
            <a:avLst/>
          </a:prstGeom>
          <a:ln w="76200">
            <a:solidFill>
              <a:schemeClr val="bg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036663" y="4043150"/>
            <a:ext cx="1395448" cy="0"/>
          </a:xfrm>
          <a:prstGeom prst="line">
            <a:avLst/>
          </a:prstGeom>
          <a:ln w="76200">
            <a:solidFill>
              <a:schemeClr val="bg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22778" y="3086098"/>
            <a:ext cx="0" cy="823986"/>
          </a:xfrm>
          <a:prstGeom prst="line">
            <a:avLst/>
          </a:prstGeom>
          <a:ln w="76200">
            <a:solidFill>
              <a:schemeClr val="bg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7006828"/>
              </p:ext>
            </p:extLst>
          </p:nvPr>
        </p:nvGraphicFramePr>
        <p:xfrm>
          <a:off x="228600" y="590550"/>
          <a:ext cx="8238334" cy="395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7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07855-DEBD-4581-BF9F-F801AA9DA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5C07855-DEBD-4581-BF9F-F801AA9DA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A7A6E9-4327-4F6D-AE50-31F3A4009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2A7A6E9-4327-4F6D-AE50-31F3A4009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C4ADB1-657E-47AD-8E3B-0D0BE4BEE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3C4ADB1-657E-47AD-8E3B-0D0BE4BEE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90C924-C2EE-4E00-A8B3-B713C7BBF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E790C924-C2EE-4E00-A8B3-B713C7BBF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500F3D-9B3F-4382-A723-920510C8E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0500F3D-9B3F-4382-A723-920510C8E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0E4CDD-8570-4686-BC66-0032CD8B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7A0E4CDD-8570-4686-BC66-0032CD8B6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6878A5-C5A4-487D-BF89-4789B7599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56878A5-C5A4-487D-BF89-4789B7599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09750"/>
            <a:ext cx="9144000" cy="167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  <a:cs typeface="Arial" panose="020B0604020202020204" pitchFamily="34" charset="0"/>
              </a:rPr>
              <a:t>You find a bounded context</a:t>
            </a:r>
          </a:p>
          <a:p>
            <a:pPr algn="ctr"/>
            <a:r>
              <a:rPr lang="en-US" sz="4000" dirty="0">
                <a:solidFill>
                  <a:srgbClr val="FFC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when the ubiquitous language change</a:t>
            </a:r>
            <a:r>
              <a:rPr lang="en-US" sz="4000" dirty="0">
                <a:latin typeface="Impact" panose="020B080603090205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7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language changes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1182290"/>
            <a:ext cx="64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 word is discovered to have different meanings or different representations</a:t>
            </a:r>
          </a:p>
          <a:p>
            <a:r>
              <a:rPr lang="en-US" sz="1800" dirty="0"/>
              <a:t>“Customer” means X to user 1 and Y to user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600" y="2334220"/>
            <a:ext cx="64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Different users use different words for the same concept </a:t>
            </a:r>
            <a:r>
              <a:rPr lang="en-US" sz="1800" dirty="0"/>
              <a:t>User 1 refers to customers as “users”. User 2 refers to customers as “members”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600" y="3486150"/>
            <a:ext cx="641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Different users use different “algorithms” for the same task and introduce different entities </a:t>
            </a:r>
          </a:p>
          <a:p>
            <a:r>
              <a:rPr lang="en-US" sz="1800" dirty="0"/>
              <a:t>User 1 knows about check-in. User 2 doesn’t use any similar concept in the same business domain  </a:t>
            </a:r>
          </a:p>
        </p:txBody>
      </p:sp>
    </p:spTree>
    <p:extLst>
      <p:ext uri="{BB962C8B-B14F-4D97-AF65-F5344CB8AC3E}">
        <p14:creationId xmlns:p14="http://schemas.microsoft.com/office/powerpoint/2010/main" val="26336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examples of a bounded context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8506717"/>
              </p:ext>
            </p:extLst>
          </p:nvPr>
        </p:nvGraphicFramePr>
        <p:xfrm>
          <a:off x="1524000" y="1047750"/>
          <a:ext cx="5867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81150"/>
            <a:ext cx="7772400" cy="1695448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What does a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software</a:t>
            </a:r>
            <a:r>
              <a:rPr lang="en-US" dirty="0">
                <a:latin typeface="Impact" panose="020B0806030902050204" pitchFamily="34" charset="0"/>
              </a:rPr>
              <a:t> architect do?</a:t>
            </a:r>
          </a:p>
        </p:txBody>
      </p:sp>
    </p:spTree>
    <p:extLst>
      <p:ext uri="{BB962C8B-B14F-4D97-AF65-F5344CB8AC3E}">
        <p14:creationId xmlns:p14="http://schemas.microsoft.com/office/powerpoint/2010/main" val="15427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5756" y="1136232"/>
            <a:ext cx="1243013" cy="1028700"/>
            <a:chOff x="1371600" y="1143000"/>
            <a:chExt cx="2209800" cy="1828800"/>
          </a:xfrm>
        </p:grpSpPr>
        <p:sp>
          <p:nvSpPr>
            <p:cNvPr id="3" name="Rectangle 2"/>
            <p:cNvSpPr/>
            <p:nvPr/>
          </p:nvSpPr>
          <p:spPr>
            <a:xfrm>
              <a:off x="1371600" y="1143000"/>
              <a:ext cx="22098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788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00200" y="1371600"/>
              <a:ext cx="1752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FRONTEND</a:t>
              </a:r>
              <a:endPara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2019300"/>
              <a:ext cx="17526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SHOPPING CART</a:t>
              </a:r>
            </a:p>
            <a:p>
              <a:pPr algn="ctr"/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Application logic</a:t>
              </a:r>
              <a:endPara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42407" y="900488"/>
            <a:ext cx="1243013" cy="471488"/>
            <a:chOff x="1371600" y="1143000"/>
            <a:chExt cx="2209800" cy="1828800"/>
          </a:xfrm>
        </p:grpSpPr>
        <p:sp>
          <p:nvSpPr>
            <p:cNvPr id="7" name="Rectangle 6"/>
            <p:cNvSpPr/>
            <p:nvPr/>
          </p:nvSpPr>
          <p:spPr>
            <a:xfrm>
              <a:off x="1371600" y="1143000"/>
              <a:ext cx="22098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788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200" y="1475509"/>
              <a:ext cx="1752600" cy="1193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BACKOFFICE</a:t>
              </a:r>
              <a:endPara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41872" y="1805691"/>
            <a:ext cx="1243013" cy="471488"/>
            <a:chOff x="1371600" y="1143000"/>
            <a:chExt cx="22098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1371600" y="1143000"/>
              <a:ext cx="22098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788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1475509"/>
              <a:ext cx="1752600" cy="1193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PERSISTENCE</a:t>
              </a:r>
              <a:endPara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1" name="Elbow Connector 30"/>
          <p:cNvCxnSpPr>
            <a:stCxn id="3" idx="2"/>
            <a:endCxn id="60" idx="0"/>
          </p:cNvCxnSpPr>
          <p:nvPr/>
        </p:nvCxnSpPr>
        <p:spPr>
          <a:xfrm rot="16200000" flipH="1">
            <a:off x="2543086" y="1689108"/>
            <a:ext cx="687723" cy="163937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1288" y="112844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Bounded Context #1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ASP.NET MVC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71222" y="527004"/>
            <a:ext cx="166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Bounded Context #2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Distinct area of ASP.NET MVC #1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Separate ASP.NET MVC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Web Forms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PHP / HTML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8262" y="881242"/>
            <a:ext cx="1307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Bounded Context #3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Standalone ASP.NET Web API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43876" y="17656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Bounded Context #4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Class library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433361" y="2816351"/>
            <a:ext cx="1270086" cy="524416"/>
            <a:chOff x="1371600" y="1143000"/>
            <a:chExt cx="2209800" cy="1828800"/>
          </a:xfrm>
        </p:grpSpPr>
        <p:sp>
          <p:nvSpPr>
            <p:cNvPr id="54" name="Rectangle 53"/>
            <p:cNvSpPr/>
            <p:nvPr/>
          </p:nvSpPr>
          <p:spPr>
            <a:xfrm>
              <a:off x="1371600" y="1143000"/>
              <a:ext cx="22098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788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00200" y="1475509"/>
              <a:ext cx="1752600" cy="1193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ACCOUNTING</a:t>
              </a:r>
              <a:endPara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18361" y="1412051"/>
            <a:ext cx="1243013" cy="471488"/>
            <a:chOff x="1371600" y="1143000"/>
            <a:chExt cx="2209800" cy="1828800"/>
          </a:xfrm>
        </p:grpSpPr>
        <p:sp>
          <p:nvSpPr>
            <p:cNvPr id="57" name="Rectangle 56"/>
            <p:cNvSpPr/>
            <p:nvPr/>
          </p:nvSpPr>
          <p:spPr>
            <a:xfrm>
              <a:off x="1371600" y="1143000"/>
              <a:ext cx="22098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788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00200" y="1475509"/>
              <a:ext cx="1752600" cy="1193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BIZ RULES</a:t>
              </a:r>
              <a:endPara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85127" y="2852655"/>
            <a:ext cx="1243013" cy="874414"/>
            <a:chOff x="3815259" y="701888"/>
            <a:chExt cx="2209800" cy="1828801"/>
          </a:xfrm>
        </p:grpSpPr>
        <p:sp>
          <p:nvSpPr>
            <p:cNvPr id="60" name="Rectangle 59"/>
            <p:cNvSpPr/>
            <p:nvPr/>
          </p:nvSpPr>
          <p:spPr>
            <a:xfrm>
              <a:off x="3815259" y="701888"/>
              <a:ext cx="2209800" cy="18288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788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43859" y="860136"/>
              <a:ext cx="1752600" cy="681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PAYMENT</a:t>
              </a:r>
              <a:endPara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69" name="Elbow Connector 68"/>
          <p:cNvCxnSpPr>
            <a:stCxn id="57" idx="0"/>
            <a:endCxn id="7" idx="1"/>
          </p:cNvCxnSpPr>
          <p:nvPr/>
        </p:nvCxnSpPr>
        <p:spPr>
          <a:xfrm rot="5400000" flipH="1" flipV="1">
            <a:off x="4803227" y="372871"/>
            <a:ext cx="275820" cy="180254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" idx="2"/>
            <a:endCxn id="54" idx="0"/>
          </p:cNvCxnSpPr>
          <p:nvPr/>
        </p:nvCxnSpPr>
        <p:spPr>
          <a:xfrm>
            <a:off x="2067262" y="2164932"/>
            <a:ext cx="1142" cy="651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" idx="2"/>
          </p:cNvCxnSpPr>
          <p:nvPr/>
        </p:nvCxnSpPr>
        <p:spPr>
          <a:xfrm rot="16200000" flipH="1">
            <a:off x="3461551" y="770643"/>
            <a:ext cx="678108" cy="346668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" idx="3"/>
            <a:endCxn id="57" idx="1"/>
          </p:cNvCxnSpPr>
          <p:nvPr/>
        </p:nvCxnSpPr>
        <p:spPr>
          <a:xfrm flipV="1">
            <a:off x="2688768" y="1647796"/>
            <a:ext cx="729593" cy="2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7" idx="2"/>
            <a:endCxn id="16" idx="0"/>
          </p:cNvCxnSpPr>
          <p:nvPr/>
        </p:nvCxnSpPr>
        <p:spPr>
          <a:xfrm rot="5400000">
            <a:off x="5996788" y="1338566"/>
            <a:ext cx="433716" cy="50053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3" idx="3"/>
            <a:endCxn id="16" idx="1"/>
          </p:cNvCxnSpPr>
          <p:nvPr/>
        </p:nvCxnSpPr>
        <p:spPr>
          <a:xfrm>
            <a:off x="2688769" y="1650581"/>
            <a:ext cx="2653103" cy="390854"/>
          </a:xfrm>
          <a:prstGeom prst="bentConnector3">
            <a:avLst>
              <a:gd name="adj1" fmla="val 12163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51288" y="3051421"/>
            <a:ext cx="196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Bounded Context #5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Class library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Standalone ASP.NET Web API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9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899507" y="3771960"/>
            <a:ext cx="196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Bounded Context #6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Class library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Standalone ASP.NET Web API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900" b="1" dirty="0"/>
          </a:p>
        </p:txBody>
      </p:sp>
      <p:sp>
        <p:nvSpPr>
          <p:cNvPr id="23" name="Rectangle 22"/>
          <p:cNvSpPr/>
          <p:nvPr/>
        </p:nvSpPr>
        <p:spPr>
          <a:xfrm>
            <a:off x="3213714" y="3317907"/>
            <a:ext cx="985838" cy="307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PAYMENT</a:t>
            </a:r>
          </a:p>
          <a:p>
            <a:pPr algn="ctr"/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gateway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4912441" y="2843040"/>
            <a:ext cx="1243013" cy="874414"/>
            <a:chOff x="3815259" y="701888"/>
            <a:chExt cx="2209800" cy="1828801"/>
          </a:xfrm>
        </p:grpSpPr>
        <p:sp>
          <p:nvSpPr>
            <p:cNvPr id="110" name="Rectangle 109"/>
            <p:cNvSpPr/>
            <p:nvPr/>
          </p:nvSpPr>
          <p:spPr>
            <a:xfrm>
              <a:off x="3815259" y="701888"/>
              <a:ext cx="2209800" cy="18288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788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043859" y="860136"/>
              <a:ext cx="1752600" cy="681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SHIPPING</a:t>
              </a:r>
              <a:endPara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5041029" y="3317907"/>
            <a:ext cx="985838" cy="307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SHIPPING</a:t>
            </a:r>
          </a:p>
          <a:p>
            <a:pPr algn="ctr"/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gateway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02093" y="3733460"/>
            <a:ext cx="196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Bounded Context #7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Class library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Standalone ASP.NET Web API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283204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57200" y="1123950"/>
          <a:ext cx="8237538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F47781-9227-480A-99FF-6F529D46F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9F47781-9227-480A-99FF-6F529D46F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D12EF-9A2A-4ED4-A00B-4F7A919DF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57D12EF-9A2A-4ED4-A00B-4F7A919DF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537717-40AE-4099-B609-E542A194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9537717-40AE-4099-B609-E542A194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AF7F2-D133-4C4F-A43F-0C3D40E81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84AF7F2-D133-4C4F-A43F-0C3D40E81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24659-0168-4647-819A-4113F7272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C124659-0168-4647-819A-4113F7272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3EC875-AC41-455F-A558-7291059C2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0B3EC875-AC41-455F-A558-7291059C2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A379EC-17A8-43DF-B24D-63C376D3E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BA379EC-17A8-43DF-B24D-63C376D3E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3BCDB-9D8B-40B1-B654-5AAE94592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C6A3BCDB-9D8B-40B1-B654-5AAE94592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C8C2B3-9BB0-4187-84A5-71CAC0D59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45C8C2B3-9BB0-4187-84A5-71CAC0D59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0A044F-30DE-45F6-8854-4F597F571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30A044F-30DE-45F6-8854-4F597F571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My Books\Covers\arc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23939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89882" y="3719861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Impact" panose="020B0806030902050204" pitchFamily="34" charset="0"/>
              </a:rPr>
              <a:t>http://naa4e.codeplex.com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3622961" y="2335507"/>
            <a:ext cx="392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http://www.pluralsight.com/courses/</a:t>
            </a:r>
            <a:r>
              <a:rPr lang="en-US" sz="1800" b="1" dirty="0"/>
              <a:t>modern-software-architecture-domain-models-cqrs-event-sourcing</a:t>
            </a:r>
            <a:endParaRPr lang="en-US" sz="1100" b="1" dirty="0"/>
          </a:p>
        </p:txBody>
      </p:sp>
      <p:sp>
        <p:nvSpPr>
          <p:cNvPr id="3" name="AutoShape 2" descr="Risultati immagini per pluralsight"/>
          <p:cNvSpPr>
            <a:spLocks noChangeAspect="1" noChangeArrowheads="1"/>
          </p:cNvSpPr>
          <p:nvPr/>
        </p:nvSpPr>
        <p:spPr bwMode="auto">
          <a:xfrm>
            <a:off x="1143000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028" name="Picture 4" descr="http://www.thediligence.net/wp-content/uploads/2014/01/pluralsight-square-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32" y="811508"/>
            <a:ext cx="1311766" cy="1311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975798" y="798112"/>
            <a:ext cx="2990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ondon Tube" pitchFamily="2" charset="0"/>
              </a:rPr>
              <a:t>Modern Software Architecture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935671"/>
            <a:ext cx="1690687" cy="18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562600" y="3846319"/>
            <a:ext cx="326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net.developerdays.pl</a:t>
            </a:r>
          </a:p>
          <a:p>
            <a:r>
              <a:rPr lang="pl-PL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@DeveloperDaysPL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392" y="822960"/>
            <a:ext cx="4529567" cy="2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05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3087292" y="741283"/>
            <a:ext cx="2969419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2400" b="1" dirty="0"/>
              <a:t>Sponsors and Partners</a:t>
            </a:r>
            <a:endParaRPr lang="pl-PL" sz="2700" b="1" dirty="0"/>
          </a:p>
        </p:txBody>
      </p:sp>
      <p:sp>
        <p:nvSpPr>
          <p:cNvPr id="10" name="Prostokąt z rogami zaokrąglonymi z jednej strony 9"/>
          <p:cNvSpPr/>
          <p:nvPr/>
        </p:nvSpPr>
        <p:spPr>
          <a:xfrm rot="5400000">
            <a:off x="6439766" y="1853032"/>
            <a:ext cx="201423" cy="1903228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Silver </a:t>
            </a:r>
            <a:r>
              <a:rPr lang="pl-PL" sz="1200" b="1" dirty="0" err="1">
                <a:solidFill>
                  <a:schemeClr val="tx1"/>
                </a:solidFill>
              </a:rPr>
              <a:t>Sponsors</a:t>
            </a:r>
            <a:endParaRPr lang="pl-PL" sz="1200" b="1" dirty="0">
              <a:solidFill>
                <a:schemeClr val="tx1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2146723" y="1541516"/>
            <a:ext cx="4850558" cy="1008515"/>
            <a:chOff x="1310475" y="1198103"/>
            <a:chExt cx="6467411" cy="1344687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9482" y="1198103"/>
              <a:ext cx="2538404" cy="1344687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0475" y="1311665"/>
              <a:ext cx="3140364" cy="959641"/>
            </a:xfrm>
            <a:prstGeom prst="rect">
              <a:avLst/>
            </a:prstGeom>
          </p:spPr>
        </p:pic>
      </p:grpSp>
      <p:sp>
        <p:nvSpPr>
          <p:cNvPr id="24" name="Prostokąt z rogami zaokrąglonymi z jednej strony 23"/>
          <p:cNvSpPr/>
          <p:nvPr/>
        </p:nvSpPr>
        <p:spPr>
          <a:xfrm rot="5400000">
            <a:off x="4486376" y="25203"/>
            <a:ext cx="201423" cy="2622189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Strategic </a:t>
            </a:r>
            <a:r>
              <a:rPr lang="pl-PL" sz="1200" b="1" dirty="0" err="1">
                <a:solidFill>
                  <a:schemeClr val="tx1"/>
                </a:solidFill>
              </a:rPr>
              <a:t>Sponsors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25" name="Prostokąt z rogami zaokrąglonymi z jednej strony 24"/>
          <p:cNvSpPr/>
          <p:nvPr/>
        </p:nvSpPr>
        <p:spPr>
          <a:xfrm rot="5400000">
            <a:off x="3004490" y="1874031"/>
            <a:ext cx="201423" cy="1903228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Gold</a:t>
            </a:r>
            <a:r>
              <a:rPr lang="pl-PL" sz="1200" b="1" dirty="0">
                <a:solidFill>
                  <a:schemeClr val="bg1"/>
                </a:solidFill>
              </a:rPr>
              <a:t> </a:t>
            </a:r>
            <a:r>
              <a:rPr lang="pl-PL" sz="1200" b="1" dirty="0" err="1">
                <a:solidFill>
                  <a:schemeClr val="tx1"/>
                </a:solidFill>
              </a:rPr>
              <a:t>Sponsors</a:t>
            </a:r>
            <a:endParaRPr lang="pl-PL" sz="1200" b="1" dirty="0">
              <a:solidFill>
                <a:schemeClr val="tx1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405888" y="3073058"/>
            <a:ext cx="3398627" cy="1155759"/>
            <a:chOff x="350517" y="3240160"/>
            <a:chExt cx="4531502" cy="1541012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542" y="3240160"/>
              <a:ext cx="1450477" cy="75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17" y="3348868"/>
              <a:ext cx="2816951" cy="474256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4143" y="4347584"/>
              <a:ext cx="2277635" cy="311677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17" y="4225673"/>
              <a:ext cx="1720692" cy="555499"/>
            </a:xfrm>
            <a:prstGeom prst="rect">
              <a:avLst/>
            </a:prstGeom>
          </p:spPr>
        </p:pic>
      </p:grpSp>
      <p:grpSp>
        <p:nvGrpSpPr>
          <p:cNvPr id="12" name="Grupa 11"/>
          <p:cNvGrpSpPr/>
          <p:nvPr/>
        </p:nvGrpSpPr>
        <p:grpSpPr>
          <a:xfrm>
            <a:off x="5247186" y="3105865"/>
            <a:ext cx="2618971" cy="1382177"/>
            <a:chOff x="5472246" y="3283902"/>
            <a:chExt cx="3491961" cy="1842903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148" y="3283902"/>
              <a:ext cx="1569880" cy="364179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246" y="3304456"/>
              <a:ext cx="1759427" cy="323069"/>
            </a:xfrm>
            <a:prstGeom prst="rect">
              <a:avLst/>
            </a:prstGeom>
          </p:spPr>
        </p:pic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5230" y="3873559"/>
              <a:ext cx="1533459" cy="416671"/>
            </a:xfrm>
            <a:prstGeom prst="rect">
              <a:avLst/>
            </a:prstGeom>
          </p:spPr>
        </p:pic>
        <p:pic>
          <p:nvPicPr>
            <p:cNvPr id="26" name="Obraz 2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2900" y="4435249"/>
              <a:ext cx="1178118" cy="691556"/>
            </a:xfrm>
            <a:prstGeom prst="rect">
              <a:avLst/>
            </a:prstGeom>
          </p:spPr>
        </p:pic>
        <p:pic>
          <p:nvPicPr>
            <p:cNvPr id="1028" name="Picture 4" descr="Znalezione obrazy dla zapytania millenium bank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520" y="4614189"/>
              <a:ext cx="1437137" cy="33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148" y="4011603"/>
              <a:ext cx="1613059" cy="14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43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42950"/>
            <a:ext cx="6705600" cy="990600"/>
          </a:xfrm>
        </p:spPr>
        <p:txBody>
          <a:bodyPr/>
          <a:lstStyle/>
          <a:p>
            <a:r>
              <a:rPr lang="en-GB" sz="4800" b="0" dirty="0">
                <a:latin typeface="Impact" panose="020B0806030902050204" pitchFamily="34" charset="0"/>
              </a:rPr>
              <a:t>Design </a:t>
            </a:r>
            <a:r>
              <a:rPr lang="en-GB" sz="4800" b="0" dirty="0">
                <a:solidFill>
                  <a:srgbClr val="C00000"/>
                </a:solidFill>
                <a:latin typeface="Impact" panose="020B0806030902050204" pitchFamily="34" charset="0"/>
              </a:rPr>
              <a:t>software</a:t>
            </a:r>
            <a:r>
              <a:rPr lang="en-GB" sz="4800" b="0" dirty="0">
                <a:latin typeface="Impact" panose="020B0806030902050204" pitchFamily="34" charset="0"/>
              </a:rPr>
              <a:t> driven by</a:t>
            </a:r>
            <a:endParaRPr lang="it-IT" b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2037" y="1870052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the requirements of users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388438"/>
            <a:ext cx="6484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the characteristics of the business domain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5467" y="2886730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the time we have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409950"/>
            <a:ext cx="5341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the money we’ve been told we’ll get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66800" y="1962150"/>
            <a:ext cx="762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62881" y="2437311"/>
            <a:ext cx="762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290" y="666750"/>
            <a:ext cx="7162800" cy="1219200"/>
          </a:xfrm>
        </p:spPr>
        <p:txBody>
          <a:bodyPr/>
          <a:lstStyle/>
          <a:p>
            <a:r>
              <a:rPr lang="en-GB" sz="4800" b="0" dirty="0">
                <a:latin typeface="Impact" panose="020B0806030902050204" pitchFamily="34" charset="0"/>
              </a:rPr>
              <a:t>Let’s talk </a:t>
            </a:r>
            <a:r>
              <a:rPr lang="en-GB" sz="4800" b="0" dirty="0">
                <a:solidFill>
                  <a:srgbClr val="C00000"/>
                </a:solidFill>
                <a:latin typeface="Impact" panose="020B0806030902050204" pitchFamily="34" charset="0"/>
              </a:rPr>
              <a:t>user requirements</a:t>
            </a:r>
            <a:endParaRPr lang="it-IT" b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038350"/>
            <a:ext cx="7093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  <a:latin typeface="Impact" panose="020B0806030902050204" pitchFamily="34" charset="0"/>
              </a:rPr>
              <a:t>Tend to focus on the vision each user has of the system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597025"/>
            <a:ext cx="6588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  <a:latin typeface="Impact" panose="020B0806030902050204" pitchFamily="34" charset="0"/>
              </a:rPr>
              <a:t>Tend to blink at technical solutions (usually trivial)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947" y="3146200"/>
            <a:ext cx="787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  <a:latin typeface="Impact" panose="020B0806030902050204" pitchFamily="34" charset="0"/>
              </a:rPr>
              <a:t>Tend to minimize the number of aspects/features to consider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646" y="3695375"/>
            <a:ext cx="6538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  <a:latin typeface="Impact" panose="020B0806030902050204" pitchFamily="34" charset="0"/>
              </a:rPr>
              <a:t>Constantly incomplete, inaccurate and ambiguous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3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65598"/>
            <a:ext cx="9144000" cy="600164"/>
          </a:xfrm>
          <a:prstGeom prst="rect">
            <a:avLst/>
          </a:prstGeom>
          <a:solidFill>
            <a:srgbClr val="FFFFFF"/>
          </a:solidFill>
        </p:spPr>
        <p:txBody>
          <a:bodyPr wrap="square" lIns="205740" tIns="68580" bIns="68580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Impact" panose="020B0806030902050204" pitchFamily="34" charset="0"/>
              </a:rPr>
              <a:t>Requirement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65317"/>
            <a:ext cx="914400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205740" tIns="68580" bIns="68580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Capability the system must have to satisfy a business need</a:t>
            </a:r>
          </a:p>
        </p:txBody>
      </p:sp>
    </p:spTree>
    <p:extLst>
      <p:ext uri="{BB962C8B-B14F-4D97-AF65-F5344CB8AC3E}">
        <p14:creationId xmlns:p14="http://schemas.microsoft.com/office/powerpoint/2010/main" val="38946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301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65719115"/>
              </p:ext>
            </p:extLst>
          </p:nvPr>
        </p:nvGraphicFramePr>
        <p:xfrm>
          <a:off x="0" y="1"/>
          <a:ext cx="9144000" cy="283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33557" y="3063653"/>
            <a:ext cx="1411071" cy="839103"/>
            <a:chOff x="407862" y="3492667"/>
            <a:chExt cx="1881428" cy="1118804"/>
          </a:xfrm>
        </p:grpSpPr>
        <p:sp>
          <p:nvSpPr>
            <p:cNvPr id="13" name="Rectangle 12"/>
            <p:cNvSpPr/>
            <p:nvPr/>
          </p:nvSpPr>
          <p:spPr>
            <a:xfrm>
              <a:off x="407862" y="3776012"/>
              <a:ext cx="1881428" cy="835459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7160" tIns="137160" rIns="137160" bIns="137160" rtlCol="0" anchor="ctr"/>
            <a:lstStyle/>
            <a:p>
              <a:pPr algn="ctr">
                <a:spcBef>
                  <a:spcPts val="45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Where you want to go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7862" y="3492667"/>
              <a:ext cx="1881428" cy="33855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BUSINESS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78663" y="3068676"/>
            <a:ext cx="1411071" cy="834080"/>
            <a:chOff x="407862" y="3499365"/>
            <a:chExt cx="1881428" cy="1112106"/>
          </a:xfrm>
        </p:grpSpPr>
        <p:sp>
          <p:nvSpPr>
            <p:cNvPr id="22" name="Rectangle 21"/>
            <p:cNvSpPr/>
            <p:nvPr/>
          </p:nvSpPr>
          <p:spPr>
            <a:xfrm>
              <a:off x="407862" y="3776012"/>
              <a:ext cx="1881428" cy="835459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7160" tIns="137160" rIns="137160" bIns="137160" rtlCol="0" anchor="ctr"/>
            <a:lstStyle/>
            <a:p>
              <a:pPr algn="ctr">
                <a:spcBef>
                  <a:spcPts val="45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How you really get there 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7862" y="3499365"/>
              <a:ext cx="1881428" cy="338554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FUNCTIONS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78663" y="3971476"/>
            <a:ext cx="1411071" cy="834344"/>
            <a:chOff x="407862" y="3499013"/>
            <a:chExt cx="1881428" cy="1112458"/>
          </a:xfrm>
        </p:grpSpPr>
        <p:sp>
          <p:nvSpPr>
            <p:cNvPr id="28" name="Rectangle 27"/>
            <p:cNvSpPr/>
            <p:nvPr/>
          </p:nvSpPr>
          <p:spPr>
            <a:xfrm>
              <a:off x="407862" y="3776012"/>
              <a:ext cx="1881428" cy="835459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7160" tIns="137160" rIns="137160" bIns="137160" rtlCol="0" anchor="ctr"/>
            <a:lstStyle/>
            <a:p>
              <a:pPr algn="ctr">
                <a:spcBef>
                  <a:spcPts val="45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Benefits of going there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7862" y="3499013"/>
              <a:ext cx="1881428" cy="33855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FEATURES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3557" y="3971476"/>
            <a:ext cx="1411071" cy="834344"/>
            <a:chOff x="407862" y="3499013"/>
            <a:chExt cx="1881428" cy="1112458"/>
          </a:xfrm>
        </p:grpSpPr>
        <p:sp>
          <p:nvSpPr>
            <p:cNvPr id="31" name="Rectangle 30"/>
            <p:cNvSpPr/>
            <p:nvPr/>
          </p:nvSpPr>
          <p:spPr>
            <a:xfrm>
              <a:off x="407862" y="3776012"/>
              <a:ext cx="1881428" cy="835459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7160" tIns="137160" rIns="137160" bIns="137160" rtlCol="0" anchor="ctr"/>
            <a:lstStyle/>
            <a:p>
              <a:pPr algn="ctr">
                <a:spcBef>
                  <a:spcPts val="45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What you need along the way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7862" y="3499013"/>
              <a:ext cx="1881428" cy="338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CONDITIONS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14172" y="2838367"/>
            <a:ext cx="1645127" cy="963395"/>
            <a:chOff x="407862" y="3499365"/>
            <a:chExt cx="1881428" cy="1112106"/>
          </a:xfrm>
        </p:grpSpPr>
        <p:sp>
          <p:nvSpPr>
            <p:cNvPr id="35" name="Rectangle 34"/>
            <p:cNvSpPr/>
            <p:nvPr/>
          </p:nvSpPr>
          <p:spPr>
            <a:xfrm>
              <a:off x="407862" y="3776012"/>
              <a:ext cx="1881428" cy="83545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7160" tIns="137160" rIns="137160" bIns="137160" rtlCol="0" anchor="ctr"/>
            <a:lstStyle/>
            <a:p>
              <a:pPr algn="ctr">
                <a:spcBef>
                  <a:spcPts val="450"/>
                </a:spcBef>
              </a:pPr>
              <a:r>
                <a:rPr lang="en-US" sz="1200" b="1" dirty="0">
                  <a:solidFill>
                    <a:schemeClr val="bg2"/>
                  </a:solidFill>
                </a:rPr>
                <a:t>Steps to implement 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7862" y="3499365"/>
              <a:ext cx="1881428" cy="29311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+mj-lt"/>
                </a:rPr>
                <a:t>FUNCTIONAL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4172" y="3841372"/>
            <a:ext cx="1645127" cy="963701"/>
            <a:chOff x="407862" y="3499013"/>
            <a:chExt cx="1881428" cy="1112458"/>
          </a:xfrm>
        </p:grpSpPr>
        <p:sp>
          <p:nvSpPr>
            <p:cNvPr id="38" name="Rectangle 37"/>
            <p:cNvSpPr/>
            <p:nvPr/>
          </p:nvSpPr>
          <p:spPr>
            <a:xfrm>
              <a:off x="407862" y="3776012"/>
              <a:ext cx="1881428" cy="8354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7160" tIns="137160" rIns="137160" bIns="137160" rtlCol="0" anchor="ctr"/>
            <a:lstStyle/>
            <a:p>
              <a:pPr algn="ctr">
                <a:spcBef>
                  <a:spcPts val="450"/>
                </a:spcBef>
              </a:pPr>
              <a:r>
                <a:rPr lang="en-US" sz="1200" b="1" dirty="0">
                  <a:solidFill>
                    <a:schemeClr val="bg2"/>
                  </a:solidFill>
                </a:rPr>
                <a:t>Cross-cutting concerns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7862" y="3499013"/>
              <a:ext cx="1881428" cy="2931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+mj-lt"/>
                </a:rPr>
                <a:t>NON-FUNCTIONAL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1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2B48B0-F300-4E89-BE6B-BD603AD3E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DB2B48B0-F300-4E89-BE6B-BD603AD3E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175C1F-169A-4F02-9E05-04858F659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84175C1F-169A-4F02-9E05-04858F659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D13464-4DF4-4012-9611-89370A21B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07D13464-4DF4-4012-9611-89370A21B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89E5CD-FB2A-4AC9-AABF-37A8D0785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6489E5CD-FB2A-4AC9-AABF-37A8D0785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2809FC-47CE-4F5D-863D-A9B7D8FCC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D12809FC-47CE-4F5D-863D-A9B7D8FCC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07E477-E6EA-4C29-BE92-D420D631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F407E477-E6EA-4C29-BE92-D420D631C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8B6280-A2C3-466B-92B7-2BDA9D1EB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158B6280-A2C3-466B-92B7-2BDA9D1EB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69A4F1-F924-41A6-92AB-A0259BE11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C369A4F1-F924-41A6-92AB-A0259BE11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3FC8A1-8B37-4AA4-933A-14A9B594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3F3FC8A1-8B37-4AA4-933A-14A9B594A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EB802D-B191-4609-8B77-99CDC18EB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68EB802D-B191-4609-8B77-99CDC18EB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EAE1F-113F-4AC3-BE47-55CA7BD84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49FEAE1F-113F-4AC3-BE47-55CA7BD84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339A2-CBDA-40F0-B5EB-B8A036905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A50339A2-CBDA-40F0-B5EB-B8A036905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05AF24-0DF3-455C-9D52-011953681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AE05AF24-0DF3-455C-9D52-011953681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5E962-6CC2-4CEA-BD48-BB9421EC3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7165E962-6CC2-4CEA-BD48-BB9421EC3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BACE87-D611-4FE8-970A-6182BC13B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B7BACE87-D611-4FE8-970A-6182BC13B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2ED96D-851F-4C21-AAA6-959A846D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62ED96D-851F-4C21-AAA6-959A846D3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5A1E30-AEF5-4A54-85FB-89C64AE4F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215A1E30-AEF5-4A54-85FB-89C64AE4F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3FB57A-6302-4654-B605-216C8F78B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5D3FB57A-6302-4654-B605-216C8F78B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49B56B-AF7D-48AD-8464-A4B15B61D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7A49B56B-AF7D-48AD-8464-A4B15B61D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D828D3-4D38-47A5-9194-452BA6C7A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5ED828D3-4D38-47A5-9194-452BA6C7A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53509B-4D02-4F60-BFB0-C27F98673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3453509B-4D02-4F60-BFB0-C27F98673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9F818B-F8C6-418E-BB42-C20118A91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6A9F818B-F8C6-418E-BB42-C20118A91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971550"/>
            <a:ext cx="7162800" cy="1219200"/>
          </a:xfrm>
        </p:spPr>
        <p:txBody>
          <a:bodyPr/>
          <a:lstStyle/>
          <a:p>
            <a:r>
              <a:rPr lang="en-GB" sz="4800" b="0" dirty="0">
                <a:latin typeface="Impact" panose="020B0806030902050204" pitchFamily="34" charset="0"/>
              </a:rPr>
              <a:t>Let’s talk </a:t>
            </a:r>
            <a:r>
              <a:rPr lang="en-GB" sz="4800" b="0" dirty="0">
                <a:solidFill>
                  <a:srgbClr val="C00000"/>
                </a:solidFill>
                <a:latin typeface="Impact" panose="020B0806030902050204" pitchFamily="34" charset="0"/>
              </a:rPr>
              <a:t>business domain</a:t>
            </a:r>
            <a:endParaRPr lang="it-IT" b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006" y="2471875"/>
            <a:ext cx="6821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  <a:latin typeface="Impact" panose="020B0806030902050204" pitchFamily="34" charset="0"/>
              </a:rPr>
              <a:t>There are no two identical business domains 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028950"/>
            <a:ext cx="6652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  <a:latin typeface="Impact" panose="020B0806030902050204" pitchFamily="34" charset="0"/>
              </a:rPr>
              <a:t>A business domain is larger than the system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04950"/>
            <a:ext cx="2209800" cy="1676400"/>
          </a:xfrm>
        </p:spPr>
        <p:txBody>
          <a:bodyPr anchor="ctr"/>
          <a:lstStyle/>
          <a:p>
            <a:pPr algn="ctr"/>
            <a:r>
              <a:rPr lang="en-US" sz="30000" dirty="0">
                <a:latin typeface="Bernard MT Condensed" panose="020508060609050204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73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</TotalTime>
  <Words>790</Words>
  <Application>Microsoft Office PowerPoint</Application>
  <PresentationFormat>On-screen Show (16:9)</PresentationFormat>
  <Paragraphs>195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Black</vt:lpstr>
      <vt:lpstr>Arial Narrow</vt:lpstr>
      <vt:lpstr>Bernard MT Condensed</vt:lpstr>
      <vt:lpstr>Calibri</vt:lpstr>
      <vt:lpstr>Impact</vt:lpstr>
      <vt:lpstr>London Tube</vt:lpstr>
      <vt:lpstr>Lucida Grande</vt:lpstr>
      <vt:lpstr>Roboto</vt:lpstr>
      <vt:lpstr>Wingdings</vt:lpstr>
      <vt:lpstr>simple-light</vt:lpstr>
      <vt:lpstr>PowerPoint Presentation</vt:lpstr>
      <vt:lpstr>DDD Where’s the value and what’s in it for me? </vt:lpstr>
      <vt:lpstr>What does a software architect do?</vt:lpstr>
      <vt:lpstr>Design software driven by</vt:lpstr>
      <vt:lpstr>Let’s talk user requirements</vt:lpstr>
      <vt:lpstr>PowerPoint Presentation</vt:lpstr>
      <vt:lpstr>PowerPoint Presentation</vt:lpstr>
      <vt:lpstr>Let’s talk business domain</vt:lpstr>
      <vt:lpstr>?</vt:lpstr>
      <vt:lpstr>We deliver software that works  but not in the way customers like</vt:lpstr>
      <vt:lpstr>UX-driven Design in 3 steps</vt:lpstr>
      <vt:lpstr>UX-driven Design in 3 steps</vt:lpstr>
      <vt:lpstr>After decades of relational programming, the current generation of architects grew up with the obsession of data models. </vt:lpstr>
      <vt:lpstr>The obsession of data models brought to creating object models where objects are designed to contain data rather than to expose some behavior.</vt:lpstr>
      <vt:lpstr>PowerPoint Presentation</vt:lpstr>
      <vt:lpstr>DOMAIN DRIVEN DESIGN  is much more serious a thing than just having an object-oriented model for a bunch of business entities</vt:lpstr>
      <vt:lpstr>DDD Strategic Design</vt:lpstr>
      <vt:lpstr>SHARED VOCABULARY of TERMS</vt:lpstr>
      <vt:lpstr>Dynamically Changing Grammar</vt:lpstr>
      <vt:lpstr>When in Rome … do as the Romans do</vt:lpstr>
      <vt:lpstr>Management</vt:lpstr>
      <vt:lpstr>Ubiquitous  ≈  Used Everywhere</vt:lpstr>
      <vt:lpstr>PowerPoint Presentation</vt:lpstr>
      <vt:lpstr>PowerPoint Presentation</vt:lpstr>
      <vt:lpstr>Splitting a Domain in Contexts</vt:lpstr>
      <vt:lpstr>PowerPoint Presentation</vt:lpstr>
      <vt:lpstr>PowerPoint Presentation</vt:lpstr>
      <vt:lpstr>When the language changes …</vt:lpstr>
      <vt:lpstr>Concrete examples of a bounded context</vt:lpstr>
      <vt:lpstr>PowerPoint Presentation</vt:lpstr>
      <vt:lpstr>Relationships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Modern Software  Development</dc:title>
  <cp:lastModifiedBy>Dino Esposito</cp:lastModifiedBy>
  <cp:revision>321</cp:revision>
  <dcterms:modified xsi:type="dcterms:W3CDTF">2016-10-17T07:03:19Z</dcterms:modified>
</cp:coreProperties>
</file>